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02" r:id="rId3"/>
    <p:sldMasterId id="2147483667" r:id="rId4"/>
    <p:sldMasterId id="2147483715" r:id="rId5"/>
    <p:sldMasterId id="2147483718" r:id="rId6"/>
    <p:sldMasterId id="2147483686" r:id="rId7"/>
    <p:sldMasterId id="2147483688" r:id="rId8"/>
    <p:sldMasterId id="2147483722" r:id="rId9"/>
    <p:sldMasterId id="2147483725" r:id="rId10"/>
    <p:sldMasterId id="2147483729" r:id="rId11"/>
    <p:sldMasterId id="2147483691" r:id="rId12"/>
  </p:sldMasterIdLst>
  <p:notesMasterIdLst>
    <p:notesMasterId r:id="rId23"/>
  </p:notesMasterIdLst>
  <p:handoutMasterIdLst>
    <p:handoutMasterId r:id="rId24"/>
  </p:handoutMasterIdLst>
  <p:sldIdLst>
    <p:sldId id="261" r:id="rId13"/>
    <p:sldId id="297" r:id="rId14"/>
    <p:sldId id="298" r:id="rId15"/>
    <p:sldId id="257" r:id="rId16"/>
    <p:sldId id="292" r:id="rId17"/>
    <p:sldId id="293" r:id="rId18"/>
    <p:sldId id="294" r:id="rId19"/>
    <p:sldId id="295" r:id="rId20"/>
    <p:sldId id="296" r:id="rId21"/>
    <p:sldId id="286" r:id="rId22"/>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503604DE-31E9-44D2-9E08-B1871DBEA3D9}">
          <p14:sldIdLst>
            <p14:sldId id="261"/>
          </p14:sldIdLst>
        </p14:section>
        <p14:section name="Content" id="{5FADCBD8-EA14-4273-8E64-621A42E0BC44}">
          <p14:sldIdLst>
            <p14:sldId id="297"/>
            <p14:sldId id="298"/>
            <p14:sldId id="257"/>
            <p14:sldId id="292"/>
            <p14:sldId id="293"/>
            <p14:sldId id="294"/>
            <p14:sldId id="295"/>
            <p14:sldId id="296"/>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4B25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16" y="32"/>
      </p:cViewPr>
      <p:guideLst/>
    </p:cSldViewPr>
  </p:slideViewPr>
  <p:notesTextViewPr>
    <p:cViewPr>
      <p:scale>
        <a:sx n="1" d="1"/>
        <a:sy n="1" d="1"/>
      </p:scale>
      <p:origin x="0" y="0"/>
    </p:cViewPr>
  </p:notesTextViewPr>
  <p:sorterViewPr>
    <p:cViewPr>
      <p:scale>
        <a:sx n="100" d="100"/>
        <a:sy n="100" d="100"/>
      </p:scale>
      <p:origin x="0" y="-782"/>
    </p:cViewPr>
  </p:sorterViewPr>
  <p:notesViewPr>
    <p:cSldViewPr snapToGrid="0">
      <p:cViewPr varScale="1">
        <p:scale>
          <a:sx n="62" d="100"/>
          <a:sy n="62" d="100"/>
        </p:scale>
        <p:origin x="229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CED7B-BA98-4469-A810-922BBCC5253F}" type="doc">
      <dgm:prSet loTypeId="urn:microsoft.com/office/officeart/2005/8/layout/hierarchy2" loCatId="hierarchy" qsTypeId="urn:microsoft.com/office/officeart/2005/8/quickstyle/3d4" qsCatId="3D" csTypeId="urn:microsoft.com/office/officeart/2005/8/colors/accent6_1" csCatId="accent6" phldr="1"/>
      <dgm:spPr/>
      <dgm:t>
        <a:bodyPr/>
        <a:lstStyle/>
        <a:p>
          <a:endParaRPr lang="en-US"/>
        </a:p>
      </dgm:t>
    </dgm:pt>
    <dgm:pt modelId="{6D03D9E1-C682-4F75-9577-4C8DE0C849B9}">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solidFill>
                <a:schemeClr val="bg1"/>
              </a:solidFill>
              <a:latin typeface="+mn-lt"/>
              <a:cs typeface="Lucida Sans Typewriter" panose="020B0602040502020304" pitchFamily="33" charset="0"/>
            </a:rPr>
            <a:t>Hoogrisicocontact</a:t>
          </a:r>
          <a:endParaRPr lang="en-US" dirty="0">
            <a:solidFill>
              <a:schemeClr val="bg1"/>
            </a:solidFill>
            <a:latin typeface="Garamond" panose="02020404030301010803" pitchFamily="18" charset="0"/>
          </a:endParaRPr>
        </a:p>
      </dgm:t>
    </dgm:pt>
    <dgm:pt modelId="{53780BF6-5FD1-4514-B849-0F8B59B31A21}" type="parTrans" cxnId="{DF9B7A73-CEA4-4D0B-B7A9-166ACF4604B9}">
      <dgm:prSet/>
      <dgm:spPr/>
      <dgm:t>
        <a:bodyPr/>
        <a:lstStyle/>
        <a:p>
          <a:endParaRPr lang="en-US"/>
        </a:p>
      </dgm:t>
    </dgm:pt>
    <dgm:pt modelId="{ECFA97BE-A5E5-455B-992B-2E4FD908B7BA}" type="sibTrans" cxnId="{DF9B7A73-CEA4-4D0B-B7A9-166ACF4604B9}">
      <dgm:prSet/>
      <dgm:spPr/>
      <dgm:t>
        <a:bodyPr/>
        <a:lstStyle/>
        <a:p>
          <a:endParaRPr lang="en-US"/>
        </a:p>
      </dgm:t>
    </dgm:pt>
    <dgm:pt modelId="{01E614C0-6497-42E3-BE38-DF6144130FF9}">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err="1">
              <a:latin typeface="+mn-lt"/>
              <a:cs typeface="Lucida Sans Typewriter" panose="020B0602040502020304" pitchFamily="33" charset="0"/>
            </a:rPr>
            <a:t>Ik</a:t>
          </a:r>
          <a:r>
            <a:rPr lang="en-US" dirty="0">
              <a:latin typeface="+mn-lt"/>
              <a:cs typeface="Lucida Sans Typewriter" panose="020B0602040502020304" pitchFamily="33" charset="0"/>
            </a:rPr>
            <a:t> ben </a:t>
          </a:r>
          <a:r>
            <a:rPr lang="en-US" dirty="0" err="1">
              <a:latin typeface="+mn-lt"/>
              <a:cs typeface="Lucida Sans Typewriter" panose="020B0602040502020304" pitchFamily="33" charset="0"/>
            </a:rPr>
            <a:t>gevaccinneerd</a:t>
          </a:r>
          <a:endParaRPr lang="en-US" dirty="0">
            <a:latin typeface="+mn-lt"/>
            <a:cs typeface="Lucida Sans Typewriter" panose="020B0602040502020304" pitchFamily="33" charset="0"/>
          </a:endParaRPr>
        </a:p>
      </dgm:t>
    </dgm:pt>
    <dgm:pt modelId="{FD013520-E8C7-4A27-B442-859987C5BC9C}" type="parTrans" cxnId="{CCF2BD44-FC34-47EF-AB93-E3D6C5C080E4}">
      <dgm:prSet/>
      <dgm:spPr/>
      <dgm:t>
        <a:bodyPr/>
        <a:lstStyle/>
        <a:p>
          <a:endParaRPr lang="en-US"/>
        </a:p>
      </dgm:t>
    </dgm:pt>
    <dgm:pt modelId="{BA89BFD1-4DDB-45D0-A125-0DC1349A6254}" type="sibTrans" cxnId="{CCF2BD44-FC34-47EF-AB93-E3D6C5C080E4}">
      <dgm:prSet/>
      <dgm:spPr/>
      <dgm:t>
        <a:bodyPr/>
        <a:lstStyle/>
        <a:p>
          <a:endParaRPr lang="en-US"/>
        </a:p>
      </dgm:t>
    </dgm:pt>
    <dgm:pt modelId="{39DE4266-3CDA-40D3-AD8A-3EAF18B31EFE}">
      <dgm:prSet phldrT="[Text]">
        <dgm:style>
          <a:lnRef idx="2">
            <a:schemeClr val="dk1"/>
          </a:lnRef>
          <a:fillRef idx="1">
            <a:schemeClr val="lt1"/>
          </a:fillRef>
          <a:effectRef idx="0">
            <a:schemeClr val="dk1"/>
          </a:effectRef>
          <a:fontRef idx="minor">
            <a:schemeClr val="dk1"/>
          </a:fontRef>
        </dgm:style>
      </dgm:prSet>
      <dgm:spPr/>
      <dgm:t>
        <a:bodyPr/>
        <a:lstStyle/>
        <a:p>
          <a:r>
            <a:rPr lang="en-US" dirty="0" err="1">
              <a:latin typeface="+mn-lt"/>
              <a:cs typeface="Lucida Sans Typewriter" panose="020B0602040502020304" pitchFamily="33" charset="0"/>
            </a:rPr>
            <a:t>Laatste</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prik</a:t>
          </a:r>
          <a:r>
            <a:rPr lang="en-US" dirty="0">
              <a:latin typeface="+mn-lt"/>
              <a:cs typeface="Lucida Sans Typewriter" panose="020B0602040502020304" pitchFamily="33" charset="0"/>
            </a:rPr>
            <a:t> &lt; 5 </a:t>
          </a:r>
          <a:r>
            <a:rPr lang="en-US" dirty="0" err="1">
              <a:latin typeface="+mn-lt"/>
              <a:cs typeface="Lucida Sans Typewriter" panose="020B0602040502020304" pitchFamily="33" charset="0"/>
            </a:rPr>
            <a:t>maand</a:t>
          </a:r>
          <a:endParaRPr lang="en-US" dirty="0">
            <a:latin typeface="+mn-lt"/>
            <a:cs typeface="Lucida Sans Typewriter" panose="020B0602040502020304" pitchFamily="33" charset="0"/>
          </a:endParaRPr>
        </a:p>
      </dgm:t>
    </dgm:pt>
    <dgm:pt modelId="{6C09CB44-190F-4B08-9233-6D7BD70313CA}" type="parTrans" cxnId="{22F21982-041C-4C26-8CD7-7BAA1A274F41}">
      <dgm:prSet/>
      <dgm:spPr/>
      <dgm:t>
        <a:bodyPr/>
        <a:lstStyle/>
        <a:p>
          <a:endParaRPr lang="en-US"/>
        </a:p>
      </dgm:t>
    </dgm:pt>
    <dgm:pt modelId="{54A88D99-A301-4FA1-A62C-8DE56F518717}" type="sibTrans" cxnId="{22F21982-041C-4C26-8CD7-7BAA1A274F41}">
      <dgm:prSet/>
      <dgm:spPr/>
      <dgm:t>
        <a:bodyPr/>
        <a:lstStyle/>
        <a:p>
          <a:endParaRPr lang="en-US"/>
        </a:p>
      </dgm:t>
    </dgm:pt>
    <dgm:pt modelId="{E8C20837-69B4-40EF-A906-1C150C234473}">
      <dgm:prSet phldrT="[Text]">
        <dgm:style>
          <a:lnRef idx="2">
            <a:schemeClr val="dk1"/>
          </a:lnRef>
          <a:fillRef idx="1">
            <a:schemeClr val="lt1"/>
          </a:fillRef>
          <a:effectRef idx="0">
            <a:schemeClr val="dk1"/>
          </a:effectRef>
          <a:fontRef idx="minor">
            <a:schemeClr val="dk1"/>
          </a:fontRef>
        </dgm:style>
      </dgm:prSet>
      <dgm:spPr/>
      <dgm:t>
        <a:bodyPr/>
        <a:lstStyle/>
        <a:p>
          <a:r>
            <a:rPr lang="en-US" dirty="0" err="1">
              <a:latin typeface="+mn-lt"/>
              <a:cs typeface="Lucida Sans Typewriter" panose="020B0602040502020304" pitchFamily="33" charset="0"/>
            </a:rPr>
            <a:t>Laatste</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prik</a:t>
          </a:r>
          <a:r>
            <a:rPr lang="en-US" dirty="0">
              <a:latin typeface="+mn-lt"/>
              <a:cs typeface="Lucida Sans Typewriter" panose="020B0602040502020304" pitchFamily="33" charset="0"/>
            </a:rPr>
            <a:t> &gt; 5 </a:t>
          </a:r>
          <a:r>
            <a:rPr lang="en-US" dirty="0" err="1">
              <a:latin typeface="+mn-lt"/>
              <a:cs typeface="Lucida Sans Typewriter" panose="020B0602040502020304" pitchFamily="33" charset="0"/>
            </a:rPr>
            <a:t>maand</a:t>
          </a:r>
          <a:endParaRPr lang="en-US" dirty="0">
            <a:latin typeface="+mn-lt"/>
            <a:cs typeface="Lucida Sans Typewriter" panose="020B0602040502020304" pitchFamily="33" charset="0"/>
          </a:endParaRPr>
        </a:p>
      </dgm:t>
    </dgm:pt>
    <dgm:pt modelId="{2C8D1DCA-4D7D-43B2-AB14-159017930444}" type="parTrans" cxnId="{1AB51BC8-4929-4A85-928E-0C462A7944D7}">
      <dgm:prSet/>
      <dgm:spPr/>
      <dgm:t>
        <a:bodyPr/>
        <a:lstStyle/>
        <a:p>
          <a:endParaRPr lang="en-US"/>
        </a:p>
      </dgm:t>
    </dgm:pt>
    <dgm:pt modelId="{918D633E-91B3-49F4-BB68-764780D53BC3}" type="sibTrans" cxnId="{1AB51BC8-4929-4A85-928E-0C462A7944D7}">
      <dgm:prSet/>
      <dgm:spPr/>
      <dgm:t>
        <a:bodyPr/>
        <a:lstStyle/>
        <a:p>
          <a:endParaRPr lang="en-US"/>
        </a:p>
      </dgm:t>
    </dgm:pt>
    <dgm:pt modelId="{ACC30375-49DD-4A3C-B8A6-191425B020D2}">
      <dgm:prSet phldrT="[Text]">
        <dgm:style>
          <a:lnRef idx="2">
            <a:schemeClr val="dk1"/>
          </a:lnRef>
          <a:fillRef idx="1">
            <a:schemeClr val="lt1"/>
          </a:fillRef>
          <a:effectRef idx="0">
            <a:schemeClr val="dk1"/>
          </a:effectRef>
          <a:fontRef idx="minor">
            <a:schemeClr val="dk1"/>
          </a:fontRef>
        </dgm:style>
      </dgm:prSet>
      <dgm:spPr/>
      <dgm:t>
        <a:bodyPr/>
        <a:lstStyle/>
        <a:p>
          <a:r>
            <a:rPr lang="en-US" dirty="0" err="1">
              <a:latin typeface="+mn-lt"/>
            </a:rPr>
            <a:t>Ik</a:t>
          </a:r>
          <a:r>
            <a:rPr lang="en-US" dirty="0">
              <a:latin typeface="+mn-lt"/>
            </a:rPr>
            <a:t> ben </a:t>
          </a:r>
          <a:r>
            <a:rPr lang="en-US" dirty="0" err="1">
              <a:latin typeface="+mn-lt"/>
            </a:rPr>
            <a:t>niet</a:t>
          </a:r>
          <a:r>
            <a:rPr lang="en-US" dirty="0">
              <a:latin typeface="+mn-lt"/>
            </a:rPr>
            <a:t> </a:t>
          </a:r>
          <a:r>
            <a:rPr lang="en-US" dirty="0" err="1">
              <a:latin typeface="+mn-lt"/>
            </a:rPr>
            <a:t>gevaccinneerd</a:t>
          </a:r>
          <a:endParaRPr lang="en-US" dirty="0">
            <a:latin typeface="+mn-lt"/>
          </a:endParaRPr>
        </a:p>
      </dgm:t>
    </dgm:pt>
    <dgm:pt modelId="{3DAC318C-26A8-4366-84CF-6C6F4C2FE105}" type="parTrans" cxnId="{DB97ECBD-EE29-464E-8DA8-9B12D1E77426}">
      <dgm:prSet/>
      <dgm:spPr/>
      <dgm:t>
        <a:bodyPr/>
        <a:lstStyle/>
        <a:p>
          <a:endParaRPr lang="en-US"/>
        </a:p>
      </dgm:t>
    </dgm:pt>
    <dgm:pt modelId="{FB7D8B64-971C-4EA3-9C9D-BEB8FF899EB4}" type="sibTrans" cxnId="{DB97ECBD-EE29-464E-8DA8-9B12D1E77426}">
      <dgm:prSet/>
      <dgm:spPr/>
      <dgm:t>
        <a:bodyPr/>
        <a:lstStyle/>
        <a:p>
          <a:endParaRPr lang="en-US"/>
        </a:p>
      </dgm:t>
    </dgm:pt>
    <dgm:pt modelId="{025C4837-912A-46DC-BB0D-CBD1223EA8E4}">
      <dgm:prSet phldrT="[Text]">
        <dgm:style>
          <a:lnRef idx="2">
            <a:schemeClr val="dk1"/>
          </a:lnRef>
          <a:fillRef idx="1">
            <a:schemeClr val="lt1"/>
          </a:fillRef>
          <a:effectRef idx="0">
            <a:schemeClr val="dk1"/>
          </a:effectRef>
          <a:fontRef idx="minor">
            <a:schemeClr val="dk1"/>
          </a:fontRef>
        </dgm:style>
      </dgm:prSet>
      <dgm:spPr/>
      <dgm:t>
        <a:bodyPr/>
        <a:lstStyle/>
        <a:p>
          <a:r>
            <a:rPr lang="en-US" dirty="0">
              <a:latin typeface="+mn-lt"/>
              <a:cs typeface="Lucida Sans Typewriter" panose="020B0602040502020304" pitchFamily="33" charset="0"/>
            </a:rPr>
            <a:t>10 </a:t>
          </a:r>
          <a:r>
            <a:rPr lang="en-US" dirty="0" err="1">
              <a:latin typeface="+mn-lt"/>
              <a:cs typeface="Lucida Sans Typewriter" panose="020B0602040502020304" pitchFamily="33" charset="0"/>
            </a:rPr>
            <a:t>dagen</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quarantaine</a:t>
          </a:r>
          <a:r>
            <a:rPr lang="en-US" dirty="0">
              <a:latin typeface="+mn-lt"/>
              <a:cs typeface="Lucida Sans Typewriter" panose="020B0602040502020304" pitchFamily="33" charset="0"/>
            </a:rPr>
            <a:t> mag </a:t>
          </a:r>
          <a:r>
            <a:rPr lang="en-US" dirty="0" err="1">
              <a:latin typeface="+mn-lt"/>
              <a:cs typeface="Lucida Sans Typewriter" panose="020B0602040502020304" pitchFamily="33" charset="0"/>
            </a:rPr>
            <a:t>na</a:t>
          </a:r>
          <a:r>
            <a:rPr lang="en-US" dirty="0">
              <a:latin typeface="+mn-lt"/>
              <a:cs typeface="Lucida Sans Typewriter" panose="020B0602040502020304" pitchFamily="33" charset="0"/>
            </a:rPr>
            <a:t> 7dagen </a:t>
          </a:r>
          <a:r>
            <a:rPr lang="en-US" dirty="0" err="1">
              <a:latin typeface="+mn-lt"/>
              <a:cs typeface="Lucida Sans Typewriter" panose="020B0602040502020304" pitchFamily="33" charset="0"/>
            </a:rPr>
            <a:t>beëindigd</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na</a:t>
          </a:r>
          <a:r>
            <a:rPr lang="en-US" dirty="0">
              <a:latin typeface="+mn-lt"/>
              <a:cs typeface="Lucida Sans Typewriter" panose="020B0602040502020304" pitchFamily="33" charset="0"/>
            </a:rPr>
            <a:t> dag 4 </a:t>
          </a:r>
          <a:r>
            <a:rPr lang="en-US" dirty="0" err="1">
              <a:latin typeface="+mn-lt"/>
              <a:cs typeface="Lucida Sans Typewriter" panose="020B0602040502020304" pitchFamily="33" charset="0"/>
            </a:rPr>
            <a:t>mits</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elke</a:t>
          </a:r>
          <a:r>
            <a:rPr lang="en-US" dirty="0">
              <a:latin typeface="+mn-lt"/>
              <a:cs typeface="Lucida Sans Typewriter" panose="020B0602040502020304" pitchFamily="33" charset="0"/>
            </a:rPr>
            <a:t> dag </a:t>
          </a:r>
          <a:r>
            <a:rPr lang="en-US" dirty="0" err="1">
              <a:latin typeface="+mn-lt"/>
              <a:cs typeface="Lucida Sans Typewriter" panose="020B0602040502020304" pitchFamily="33" charset="0"/>
            </a:rPr>
            <a:t>een</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negatieve</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zelftest</a:t>
          </a:r>
          <a:endParaRPr lang="en-US" dirty="0">
            <a:latin typeface="+mn-lt"/>
            <a:cs typeface="Lucida Sans Typewriter" panose="020B0602040502020304" pitchFamily="33" charset="0"/>
          </a:endParaRPr>
        </a:p>
      </dgm:t>
    </dgm:pt>
    <dgm:pt modelId="{AFEDAA68-3E1F-4505-AEE3-F7DDA8E43F29}" type="parTrans" cxnId="{F3F96D68-B5D6-46A7-BACA-C5DA63EF7C78}">
      <dgm:prSet/>
      <dgm:spPr/>
      <dgm:t>
        <a:bodyPr/>
        <a:lstStyle/>
        <a:p>
          <a:endParaRPr lang="en-US"/>
        </a:p>
      </dgm:t>
    </dgm:pt>
    <dgm:pt modelId="{2593790A-26BE-4D9C-AD1D-288955F7E757}" type="sibTrans" cxnId="{F3F96D68-B5D6-46A7-BACA-C5DA63EF7C78}">
      <dgm:prSet/>
      <dgm:spPr/>
      <dgm:t>
        <a:bodyPr/>
        <a:lstStyle/>
        <a:p>
          <a:endParaRPr lang="en-US"/>
        </a:p>
      </dgm:t>
    </dgm:pt>
    <dgm:pt modelId="{130C81F9-295B-421D-8EC5-2E0BB5EB444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mn-lt"/>
              <a:cs typeface="Lucida Sans Typewriter" panose="020B0602040502020304" pitchFamily="33" charset="0"/>
            </a:rPr>
            <a:t>PCR-test </a:t>
          </a:r>
          <a:r>
            <a:rPr lang="en-US" dirty="0" err="1">
              <a:latin typeface="+mn-lt"/>
              <a:cs typeface="Lucida Sans Typewriter" panose="020B0602040502020304" pitchFamily="33" charset="0"/>
            </a:rPr>
            <a:t>en</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quarantaine</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niet</a:t>
          </a:r>
          <a:r>
            <a:rPr lang="en-US" dirty="0">
              <a:latin typeface="+mn-lt"/>
              <a:cs typeface="Lucida Sans Typewriter" panose="020B0602040502020304" pitchFamily="33" charset="0"/>
            </a:rPr>
            <a:t> </a:t>
          </a:r>
          <a:r>
            <a:rPr lang="en-US" dirty="0" err="1">
              <a:latin typeface="+mn-lt"/>
              <a:cs typeface="Lucida Sans Typewriter" panose="020B0602040502020304" pitchFamily="33" charset="0"/>
            </a:rPr>
            <a:t>nodig</a:t>
          </a:r>
          <a:endParaRPr lang="en-US" dirty="0">
            <a:latin typeface="+mn-lt"/>
            <a:cs typeface="Lucida Sans Typewriter" panose="020B0602040502020304" pitchFamily="33" charset="0"/>
          </a:endParaRPr>
        </a:p>
      </dgm:t>
    </dgm:pt>
    <dgm:pt modelId="{368199B7-47F1-4B28-8E67-A0065D8C9118}" type="parTrans" cxnId="{93BA119A-17B3-410E-9F2F-658947C8FF87}">
      <dgm:prSet/>
      <dgm:spPr/>
      <dgm:t>
        <a:bodyPr/>
        <a:lstStyle/>
        <a:p>
          <a:endParaRPr lang="en-US"/>
        </a:p>
      </dgm:t>
    </dgm:pt>
    <dgm:pt modelId="{FF2511B7-593C-4D89-A9CE-DE19BC619CE6}" type="sibTrans" cxnId="{93BA119A-17B3-410E-9F2F-658947C8FF87}">
      <dgm:prSet/>
      <dgm:spPr/>
      <dgm:t>
        <a:bodyPr/>
        <a:lstStyle/>
        <a:p>
          <a:endParaRPr lang="en-US"/>
        </a:p>
      </dgm:t>
    </dgm:pt>
    <dgm:pt modelId="{C71282AD-7F53-48FD-91F2-58B2F23732B0}">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solidFill>
                <a:schemeClr val="bg1"/>
              </a:solidFill>
              <a:latin typeface="+mn-lt"/>
              <a:cs typeface="Lucida Sans Typewriter" panose="020B0602040502020304" pitchFamily="33" charset="0"/>
            </a:rPr>
            <a:t>7 </a:t>
          </a:r>
          <a:r>
            <a:rPr lang="en-US" dirty="0" err="1">
              <a:solidFill>
                <a:schemeClr val="bg1"/>
              </a:solidFill>
              <a:latin typeface="+mn-lt"/>
              <a:cs typeface="Lucida Sans Typewriter" panose="020B0602040502020304" pitchFamily="33" charset="0"/>
            </a:rPr>
            <a:t>dagen</a:t>
          </a:r>
          <a:r>
            <a:rPr lang="en-US" dirty="0">
              <a:solidFill>
                <a:schemeClr val="bg1"/>
              </a:solidFill>
              <a:latin typeface="+mn-lt"/>
              <a:cs typeface="Lucida Sans Typewriter" panose="020B0602040502020304" pitchFamily="33" charset="0"/>
            </a:rPr>
            <a:t> </a:t>
          </a:r>
          <a:r>
            <a:rPr lang="en-US" dirty="0" err="1">
              <a:solidFill>
                <a:schemeClr val="bg1"/>
              </a:solidFill>
              <a:latin typeface="+mn-lt"/>
              <a:cs typeface="Lucida Sans Typewriter" panose="020B0602040502020304" pitchFamily="33" charset="0"/>
            </a:rPr>
            <a:t>quarantaine</a:t>
          </a:r>
          <a:r>
            <a:rPr lang="en-US" dirty="0">
              <a:solidFill>
                <a:schemeClr val="bg1"/>
              </a:solidFill>
              <a:latin typeface="+mn-lt"/>
              <a:cs typeface="Lucida Sans Typewriter" panose="020B0602040502020304" pitchFamily="33" charset="0"/>
            </a:rPr>
            <a:t> die </a:t>
          </a:r>
          <a:r>
            <a:rPr lang="en-US" dirty="0" err="1">
              <a:solidFill>
                <a:schemeClr val="bg1"/>
              </a:solidFill>
              <a:latin typeface="+mn-lt"/>
              <a:cs typeface="Lucida Sans Typewriter" panose="020B0602040502020304" pitchFamily="33" charset="0"/>
            </a:rPr>
            <a:t>na</a:t>
          </a:r>
          <a:r>
            <a:rPr lang="en-US" dirty="0">
              <a:solidFill>
                <a:schemeClr val="bg1"/>
              </a:solidFill>
              <a:latin typeface="+mn-lt"/>
              <a:cs typeface="Lucida Sans Typewriter" panose="020B0602040502020304" pitchFamily="33" charset="0"/>
            </a:rPr>
            <a:t> dag 4 mag </a:t>
          </a:r>
          <a:r>
            <a:rPr lang="en-US" dirty="0" err="1">
              <a:solidFill>
                <a:schemeClr val="bg1"/>
              </a:solidFill>
              <a:latin typeface="+mn-lt"/>
              <a:cs typeface="Lucida Sans Typewriter" panose="020B0602040502020304" pitchFamily="33" charset="0"/>
            </a:rPr>
            <a:t>beëindigd</a:t>
          </a:r>
          <a:r>
            <a:rPr lang="en-US" dirty="0">
              <a:solidFill>
                <a:schemeClr val="bg1"/>
              </a:solidFill>
              <a:latin typeface="+mn-lt"/>
              <a:cs typeface="Lucida Sans Typewriter" panose="020B0602040502020304" pitchFamily="33" charset="0"/>
            </a:rPr>
            <a:t> </a:t>
          </a:r>
          <a:r>
            <a:rPr lang="en-US" dirty="0" err="1">
              <a:solidFill>
                <a:schemeClr val="bg1"/>
              </a:solidFill>
              <a:latin typeface="+mn-lt"/>
              <a:cs typeface="Lucida Sans Typewriter" panose="020B0602040502020304" pitchFamily="33" charset="0"/>
            </a:rPr>
            <a:t>worden</a:t>
          </a:r>
          <a:r>
            <a:rPr lang="en-US" dirty="0">
              <a:solidFill>
                <a:schemeClr val="bg1"/>
              </a:solidFill>
              <a:latin typeface="+mn-lt"/>
              <a:cs typeface="Lucida Sans Typewriter" panose="020B0602040502020304" pitchFamily="33" charset="0"/>
            </a:rPr>
            <a:t> </a:t>
          </a:r>
          <a:r>
            <a:rPr lang="en-US" dirty="0" err="1">
              <a:solidFill>
                <a:schemeClr val="bg1"/>
              </a:solidFill>
              <a:latin typeface="+mn-lt"/>
              <a:cs typeface="Lucida Sans Typewriter" panose="020B0602040502020304" pitchFamily="33" charset="0"/>
            </a:rPr>
            <a:t>na</a:t>
          </a:r>
          <a:r>
            <a:rPr lang="en-US" dirty="0">
              <a:solidFill>
                <a:schemeClr val="bg1"/>
              </a:solidFill>
              <a:latin typeface="+mn-lt"/>
              <a:cs typeface="Lucida Sans Typewriter" panose="020B0602040502020304" pitchFamily="33" charset="0"/>
            </a:rPr>
            <a:t> </a:t>
          </a:r>
          <a:r>
            <a:rPr lang="en-US" dirty="0" err="1">
              <a:solidFill>
                <a:schemeClr val="bg1"/>
              </a:solidFill>
              <a:latin typeface="+mn-lt"/>
              <a:cs typeface="Lucida Sans Typewriter" panose="020B0602040502020304" pitchFamily="33" charset="0"/>
            </a:rPr>
            <a:t>dagelijkse</a:t>
          </a:r>
          <a:r>
            <a:rPr lang="en-US" dirty="0">
              <a:solidFill>
                <a:schemeClr val="bg1"/>
              </a:solidFill>
              <a:latin typeface="+mn-lt"/>
              <a:cs typeface="Lucida Sans Typewriter" panose="020B0602040502020304" pitchFamily="33" charset="0"/>
            </a:rPr>
            <a:t> </a:t>
          </a:r>
          <a:r>
            <a:rPr lang="en-US" dirty="0" err="1">
              <a:solidFill>
                <a:schemeClr val="bg1"/>
              </a:solidFill>
              <a:latin typeface="+mn-lt"/>
              <a:cs typeface="Lucida Sans Typewriter" panose="020B0602040502020304" pitchFamily="33" charset="0"/>
            </a:rPr>
            <a:t>negatieve</a:t>
          </a:r>
          <a:r>
            <a:rPr lang="en-US" dirty="0">
              <a:solidFill>
                <a:schemeClr val="bg1"/>
              </a:solidFill>
              <a:latin typeface="+mn-lt"/>
              <a:cs typeface="Lucida Sans Typewriter" panose="020B0602040502020304" pitchFamily="33" charset="0"/>
            </a:rPr>
            <a:t> </a:t>
          </a:r>
          <a:r>
            <a:rPr lang="en-US" dirty="0" err="1">
              <a:solidFill>
                <a:schemeClr val="bg1"/>
              </a:solidFill>
              <a:latin typeface="+mn-lt"/>
              <a:cs typeface="Lucida Sans Typewriter" panose="020B0602040502020304" pitchFamily="33" charset="0"/>
            </a:rPr>
            <a:t>zelftest</a:t>
          </a:r>
          <a:endParaRPr lang="en-US" dirty="0">
            <a:solidFill>
              <a:schemeClr val="bg1"/>
            </a:solidFill>
            <a:latin typeface="+mn-lt"/>
            <a:cs typeface="Lucida Sans Typewriter" panose="020B0602040502020304" pitchFamily="33" charset="0"/>
          </a:endParaRPr>
        </a:p>
      </dgm:t>
    </dgm:pt>
    <dgm:pt modelId="{767830FD-518A-4306-B67E-194DA620564F}" type="parTrans" cxnId="{7284717B-2AFE-40DB-98D2-E11C5B378561}">
      <dgm:prSet/>
      <dgm:spPr/>
      <dgm:t>
        <a:bodyPr/>
        <a:lstStyle/>
        <a:p>
          <a:endParaRPr lang="en-US"/>
        </a:p>
      </dgm:t>
    </dgm:pt>
    <dgm:pt modelId="{CF84139A-F1ED-460F-9D4C-2883AD2F7549}" type="sibTrans" cxnId="{7284717B-2AFE-40DB-98D2-E11C5B378561}">
      <dgm:prSet/>
      <dgm:spPr/>
      <dgm:t>
        <a:bodyPr/>
        <a:lstStyle/>
        <a:p>
          <a:endParaRPr lang="en-US"/>
        </a:p>
      </dgm:t>
    </dgm:pt>
    <dgm:pt modelId="{F1BC4B00-BC3D-436F-8AF0-09758EF98517}" type="pres">
      <dgm:prSet presAssocID="{50ECED7B-BA98-4469-A810-922BBCC5253F}" presName="diagram" presStyleCnt="0">
        <dgm:presLayoutVars>
          <dgm:chPref val="1"/>
          <dgm:dir/>
          <dgm:animOne val="branch"/>
          <dgm:animLvl val="lvl"/>
          <dgm:resizeHandles val="exact"/>
        </dgm:presLayoutVars>
      </dgm:prSet>
      <dgm:spPr/>
    </dgm:pt>
    <dgm:pt modelId="{BF0813A0-D4B2-466B-9149-853FD7473637}" type="pres">
      <dgm:prSet presAssocID="{6D03D9E1-C682-4F75-9577-4C8DE0C849B9}" presName="root1" presStyleCnt="0"/>
      <dgm:spPr/>
    </dgm:pt>
    <dgm:pt modelId="{D7F2EDB0-2303-4FED-AA30-FF0F5B9FD345}" type="pres">
      <dgm:prSet presAssocID="{6D03D9E1-C682-4F75-9577-4C8DE0C849B9}" presName="LevelOneTextNode" presStyleLbl="node0" presStyleIdx="0" presStyleCnt="1" custLinFactNeighborX="-222" custLinFactNeighborY="-2828">
        <dgm:presLayoutVars>
          <dgm:chPref val="3"/>
        </dgm:presLayoutVars>
      </dgm:prSet>
      <dgm:spPr/>
    </dgm:pt>
    <dgm:pt modelId="{D07B3777-CF80-4573-AFD5-2D814EC42541}" type="pres">
      <dgm:prSet presAssocID="{6D03D9E1-C682-4F75-9577-4C8DE0C849B9}" presName="level2hierChild" presStyleCnt="0"/>
      <dgm:spPr/>
    </dgm:pt>
    <dgm:pt modelId="{4369DED9-4973-4616-8345-8D06A1ED1A60}" type="pres">
      <dgm:prSet presAssocID="{FD013520-E8C7-4A27-B442-859987C5BC9C}" presName="conn2-1" presStyleLbl="parChTrans1D2" presStyleIdx="0" presStyleCnt="2"/>
      <dgm:spPr/>
    </dgm:pt>
    <dgm:pt modelId="{769DDA3C-45A8-4116-B2D0-97E15ABA552A}" type="pres">
      <dgm:prSet presAssocID="{FD013520-E8C7-4A27-B442-859987C5BC9C}" presName="connTx" presStyleLbl="parChTrans1D2" presStyleIdx="0" presStyleCnt="2"/>
      <dgm:spPr/>
    </dgm:pt>
    <dgm:pt modelId="{A0671406-02A6-451F-9EC8-5ABBAF251A06}" type="pres">
      <dgm:prSet presAssocID="{01E614C0-6497-42E3-BE38-DF6144130FF9}" presName="root2" presStyleCnt="0"/>
      <dgm:spPr/>
    </dgm:pt>
    <dgm:pt modelId="{C0C73922-0728-4B54-A496-13284E6E4EF6}" type="pres">
      <dgm:prSet presAssocID="{01E614C0-6497-42E3-BE38-DF6144130FF9}" presName="LevelTwoTextNode" presStyleLbl="node2" presStyleIdx="0" presStyleCnt="2">
        <dgm:presLayoutVars>
          <dgm:chPref val="3"/>
        </dgm:presLayoutVars>
      </dgm:prSet>
      <dgm:spPr/>
    </dgm:pt>
    <dgm:pt modelId="{E22925E8-2E4D-49DF-9765-0DEBDFA0D5DC}" type="pres">
      <dgm:prSet presAssocID="{01E614C0-6497-42E3-BE38-DF6144130FF9}" presName="level3hierChild" presStyleCnt="0"/>
      <dgm:spPr/>
    </dgm:pt>
    <dgm:pt modelId="{96EE78CA-88D9-4764-9B2C-260B244680C0}" type="pres">
      <dgm:prSet presAssocID="{6C09CB44-190F-4B08-9233-6D7BD70313CA}" presName="conn2-1" presStyleLbl="parChTrans1D3" presStyleIdx="0" presStyleCnt="3"/>
      <dgm:spPr/>
    </dgm:pt>
    <dgm:pt modelId="{F88C021A-3F27-4D67-A11B-1C56E2532F20}" type="pres">
      <dgm:prSet presAssocID="{6C09CB44-190F-4B08-9233-6D7BD70313CA}" presName="connTx" presStyleLbl="parChTrans1D3" presStyleIdx="0" presStyleCnt="3"/>
      <dgm:spPr/>
    </dgm:pt>
    <dgm:pt modelId="{E34DC51D-CA3A-4F64-8F2A-B5E251AB6523}" type="pres">
      <dgm:prSet presAssocID="{39DE4266-3CDA-40D3-AD8A-3EAF18B31EFE}" presName="root2" presStyleCnt="0"/>
      <dgm:spPr/>
    </dgm:pt>
    <dgm:pt modelId="{08C4BA6C-842B-4083-9AAB-8D007306310E}" type="pres">
      <dgm:prSet presAssocID="{39DE4266-3CDA-40D3-AD8A-3EAF18B31EFE}" presName="LevelTwoTextNode" presStyleLbl="node3" presStyleIdx="0" presStyleCnt="3">
        <dgm:presLayoutVars>
          <dgm:chPref val="3"/>
        </dgm:presLayoutVars>
      </dgm:prSet>
      <dgm:spPr/>
    </dgm:pt>
    <dgm:pt modelId="{ADB96F0E-65E5-4931-82FE-8A99AC068DB1}" type="pres">
      <dgm:prSet presAssocID="{39DE4266-3CDA-40D3-AD8A-3EAF18B31EFE}" presName="level3hierChild" presStyleCnt="0"/>
      <dgm:spPr/>
    </dgm:pt>
    <dgm:pt modelId="{8A561711-8831-4F9A-9162-0164FD6FE15C}" type="pres">
      <dgm:prSet presAssocID="{368199B7-47F1-4B28-8E67-A0065D8C9118}" presName="conn2-1" presStyleLbl="parChTrans1D4" presStyleIdx="0" presStyleCnt="2"/>
      <dgm:spPr/>
    </dgm:pt>
    <dgm:pt modelId="{01AC9F55-773C-4F68-99BF-C44FB81E4097}" type="pres">
      <dgm:prSet presAssocID="{368199B7-47F1-4B28-8E67-A0065D8C9118}" presName="connTx" presStyleLbl="parChTrans1D4" presStyleIdx="0" presStyleCnt="2"/>
      <dgm:spPr/>
    </dgm:pt>
    <dgm:pt modelId="{A81FC5EB-EDE1-4C62-9360-46456BB35227}" type="pres">
      <dgm:prSet presAssocID="{130C81F9-295B-421D-8EC5-2E0BB5EB444D}" presName="root2" presStyleCnt="0"/>
      <dgm:spPr/>
    </dgm:pt>
    <dgm:pt modelId="{087AA02F-5565-4EF1-993B-0FE486E8DFEF}" type="pres">
      <dgm:prSet presAssocID="{130C81F9-295B-421D-8EC5-2E0BB5EB444D}" presName="LevelTwoTextNode" presStyleLbl="node4" presStyleIdx="0" presStyleCnt="2">
        <dgm:presLayoutVars>
          <dgm:chPref val="3"/>
        </dgm:presLayoutVars>
      </dgm:prSet>
      <dgm:spPr/>
    </dgm:pt>
    <dgm:pt modelId="{B31A8753-8C01-40EC-9A35-0392F002493B}" type="pres">
      <dgm:prSet presAssocID="{130C81F9-295B-421D-8EC5-2E0BB5EB444D}" presName="level3hierChild" presStyleCnt="0"/>
      <dgm:spPr/>
    </dgm:pt>
    <dgm:pt modelId="{CF175AB4-6CDB-4DB3-8A6F-4CB055296F68}" type="pres">
      <dgm:prSet presAssocID="{2C8D1DCA-4D7D-43B2-AB14-159017930444}" presName="conn2-1" presStyleLbl="parChTrans1D3" presStyleIdx="1" presStyleCnt="3"/>
      <dgm:spPr/>
    </dgm:pt>
    <dgm:pt modelId="{CFFAD8F5-6730-42D0-B0B0-B0FDDFC65965}" type="pres">
      <dgm:prSet presAssocID="{2C8D1DCA-4D7D-43B2-AB14-159017930444}" presName="connTx" presStyleLbl="parChTrans1D3" presStyleIdx="1" presStyleCnt="3"/>
      <dgm:spPr/>
    </dgm:pt>
    <dgm:pt modelId="{A21B901B-99BC-4CCC-997F-DB52737A6689}" type="pres">
      <dgm:prSet presAssocID="{E8C20837-69B4-40EF-A906-1C150C234473}" presName="root2" presStyleCnt="0"/>
      <dgm:spPr/>
    </dgm:pt>
    <dgm:pt modelId="{04F74AEE-55DD-4124-8A32-12C8E4CCBBB3}" type="pres">
      <dgm:prSet presAssocID="{E8C20837-69B4-40EF-A906-1C150C234473}" presName="LevelTwoTextNode" presStyleLbl="node3" presStyleIdx="1" presStyleCnt="3">
        <dgm:presLayoutVars>
          <dgm:chPref val="3"/>
        </dgm:presLayoutVars>
      </dgm:prSet>
      <dgm:spPr/>
    </dgm:pt>
    <dgm:pt modelId="{3F3D2CE5-C14E-46F7-B795-8698638B7BD8}" type="pres">
      <dgm:prSet presAssocID="{E8C20837-69B4-40EF-A906-1C150C234473}" presName="level3hierChild" presStyleCnt="0"/>
      <dgm:spPr/>
    </dgm:pt>
    <dgm:pt modelId="{C1E10864-E4A4-4F9E-9ADA-0874CB67A1A9}" type="pres">
      <dgm:prSet presAssocID="{767830FD-518A-4306-B67E-194DA620564F}" presName="conn2-1" presStyleLbl="parChTrans1D4" presStyleIdx="1" presStyleCnt="2"/>
      <dgm:spPr/>
    </dgm:pt>
    <dgm:pt modelId="{8D27929E-2D14-4E36-AAEE-BFA884433B4D}" type="pres">
      <dgm:prSet presAssocID="{767830FD-518A-4306-B67E-194DA620564F}" presName="connTx" presStyleLbl="parChTrans1D4" presStyleIdx="1" presStyleCnt="2"/>
      <dgm:spPr/>
    </dgm:pt>
    <dgm:pt modelId="{A63A9A33-7DB7-4C3A-84EC-DDAA5F074304}" type="pres">
      <dgm:prSet presAssocID="{C71282AD-7F53-48FD-91F2-58B2F23732B0}" presName="root2" presStyleCnt="0"/>
      <dgm:spPr/>
    </dgm:pt>
    <dgm:pt modelId="{B77A598F-908B-4073-BB4C-4DBD770A1CE7}" type="pres">
      <dgm:prSet presAssocID="{C71282AD-7F53-48FD-91F2-58B2F23732B0}" presName="LevelTwoTextNode" presStyleLbl="node4" presStyleIdx="1" presStyleCnt="2">
        <dgm:presLayoutVars>
          <dgm:chPref val="3"/>
        </dgm:presLayoutVars>
      </dgm:prSet>
      <dgm:spPr/>
    </dgm:pt>
    <dgm:pt modelId="{75E2141C-3EBB-4DB1-BDE5-28B6B7CCB842}" type="pres">
      <dgm:prSet presAssocID="{C71282AD-7F53-48FD-91F2-58B2F23732B0}" presName="level3hierChild" presStyleCnt="0"/>
      <dgm:spPr/>
    </dgm:pt>
    <dgm:pt modelId="{C32C7C39-033D-460B-9A4F-8916248FA2F7}" type="pres">
      <dgm:prSet presAssocID="{3DAC318C-26A8-4366-84CF-6C6F4C2FE105}" presName="conn2-1" presStyleLbl="parChTrans1D2" presStyleIdx="1" presStyleCnt="2"/>
      <dgm:spPr/>
    </dgm:pt>
    <dgm:pt modelId="{BD621441-41A8-4E22-8A17-6D2329026F85}" type="pres">
      <dgm:prSet presAssocID="{3DAC318C-26A8-4366-84CF-6C6F4C2FE105}" presName="connTx" presStyleLbl="parChTrans1D2" presStyleIdx="1" presStyleCnt="2"/>
      <dgm:spPr/>
    </dgm:pt>
    <dgm:pt modelId="{2A9D94BE-7996-4E4B-A996-F88433090594}" type="pres">
      <dgm:prSet presAssocID="{ACC30375-49DD-4A3C-B8A6-191425B020D2}" presName="root2" presStyleCnt="0"/>
      <dgm:spPr/>
    </dgm:pt>
    <dgm:pt modelId="{A523AFFB-F014-4C70-9A99-E2F86558A731}" type="pres">
      <dgm:prSet presAssocID="{ACC30375-49DD-4A3C-B8A6-191425B020D2}" presName="LevelTwoTextNode" presStyleLbl="node2" presStyleIdx="1" presStyleCnt="2">
        <dgm:presLayoutVars>
          <dgm:chPref val="3"/>
        </dgm:presLayoutVars>
      </dgm:prSet>
      <dgm:spPr/>
    </dgm:pt>
    <dgm:pt modelId="{757D028A-5AEE-4318-97FC-FEDC8E861248}" type="pres">
      <dgm:prSet presAssocID="{ACC30375-49DD-4A3C-B8A6-191425B020D2}" presName="level3hierChild" presStyleCnt="0"/>
      <dgm:spPr/>
    </dgm:pt>
    <dgm:pt modelId="{8462C4E5-AEFA-45AD-AEB1-2335AD46A2E6}" type="pres">
      <dgm:prSet presAssocID="{AFEDAA68-3E1F-4505-AEE3-F7DDA8E43F29}" presName="conn2-1" presStyleLbl="parChTrans1D3" presStyleIdx="2" presStyleCnt="3"/>
      <dgm:spPr/>
    </dgm:pt>
    <dgm:pt modelId="{9A9C94E6-7EAB-4781-8271-1CBA8DBE434A}" type="pres">
      <dgm:prSet presAssocID="{AFEDAA68-3E1F-4505-AEE3-F7DDA8E43F29}" presName="connTx" presStyleLbl="parChTrans1D3" presStyleIdx="2" presStyleCnt="3"/>
      <dgm:spPr/>
    </dgm:pt>
    <dgm:pt modelId="{C1F52EE9-13F4-406D-804C-C1769619061E}" type="pres">
      <dgm:prSet presAssocID="{025C4837-912A-46DC-BB0D-CBD1223EA8E4}" presName="root2" presStyleCnt="0"/>
      <dgm:spPr/>
    </dgm:pt>
    <dgm:pt modelId="{7816D040-7470-4793-8B61-021E04A101E8}" type="pres">
      <dgm:prSet presAssocID="{025C4837-912A-46DC-BB0D-CBD1223EA8E4}" presName="LevelTwoTextNode" presStyleLbl="node3" presStyleIdx="2" presStyleCnt="3">
        <dgm:presLayoutVars>
          <dgm:chPref val="3"/>
        </dgm:presLayoutVars>
      </dgm:prSet>
      <dgm:spPr/>
    </dgm:pt>
    <dgm:pt modelId="{F3DDABB2-64F7-41DF-B711-51F6E207F7BA}" type="pres">
      <dgm:prSet presAssocID="{025C4837-912A-46DC-BB0D-CBD1223EA8E4}" presName="level3hierChild" presStyleCnt="0"/>
      <dgm:spPr/>
    </dgm:pt>
  </dgm:ptLst>
  <dgm:cxnLst>
    <dgm:cxn modelId="{087C4A10-FCBE-4DA4-B321-59820109B2FF}" type="presOf" srcId="{01E614C0-6497-42E3-BE38-DF6144130FF9}" destId="{C0C73922-0728-4B54-A496-13284E6E4EF6}" srcOrd="0" destOrd="0" presId="urn:microsoft.com/office/officeart/2005/8/layout/hierarchy2"/>
    <dgm:cxn modelId="{AA1FC028-AE06-4451-A91B-2A5AB744D88D}" type="presOf" srcId="{3DAC318C-26A8-4366-84CF-6C6F4C2FE105}" destId="{C32C7C39-033D-460B-9A4F-8916248FA2F7}" srcOrd="0" destOrd="0" presId="urn:microsoft.com/office/officeart/2005/8/layout/hierarchy2"/>
    <dgm:cxn modelId="{C3ADA43C-9483-415B-A01F-CF11FDD7A942}" type="presOf" srcId="{2C8D1DCA-4D7D-43B2-AB14-159017930444}" destId="{CF175AB4-6CDB-4DB3-8A6F-4CB055296F68}" srcOrd="0" destOrd="0" presId="urn:microsoft.com/office/officeart/2005/8/layout/hierarchy2"/>
    <dgm:cxn modelId="{CCF2BD44-FC34-47EF-AB93-E3D6C5C080E4}" srcId="{6D03D9E1-C682-4F75-9577-4C8DE0C849B9}" destId="{01E614C0-6497-42E3-BE38-DF6144130FF9}" srcOrd="0" destOrd="0" parTransId="{FD013520-E8C7-4A27-B442-859987C5BC9C}" sibTransId="{BA89BFD1-4DDB-45D0-A125-0DC1349A6254}"/>
    <dgm:cxn modelId="{F3F96D68-B5D6-46A7-BACA-C5DA63EF7C78}" srcId="{ACC30375-49DD-4A3C-B8A6-191425B020D2}" destId="{025C4837-912A-46DC-BB0D-CBD1223EA8E4}" srcOrd="0" destOrd="0" parTransId="{AFEDAA68-3E1F-4505-AEE3-F7DDA8E43F29}" sibTransId="{2593790A-26BE-4D9C-AD1D-288955F7E757}"/>
    <dgm:cxn modelId="{002B2E6C-B4CF-49E7-89CA-5456C19D27C9}" type="presOf" srcId="{368199B7-47F1-4B28-8E67-A0065D8C9118}" destId="{8A561711-8831-4F9A-9162-0164FD6FE15C}" srcOrd="0" destOrd="0" presId="urn:microsoft.com/office/officeart/2005/8/layout/hierarchy2"/>
    <dgm:cxn modelId="{0CFD4C4C-CE67-4064-B58F-753BE5AE5999}" type="presOf" srcId="{FD013520-E8C7-4A27-B442-859987C5BC9C}" destId="{4369DED9-4973-4616-8345-8D06A1ED1A60}" srcOrd="0" destOrd="0" presId="urn:microsoft.com/office/officeart/2005/8/layout/hierarchy2"/>
    <dgm:cxn modelId="{19F0C96F-4889-4893-8DCC-CF72E28186DE}" type="presOf" srcId="{130C81F9-295B-421D-8EC5-2E0BB5EB444D}" destId="{087AA02F-5565-4EF1-993B-0FE486E8DFEF}" srcOrd="0" destOrd="0" presId="urn:microsoft.com/office/officeart/2005/8/layout/hierarchy2"/>
    <dgm:cxn modelId="{DF9B7A73-CEA4-4D0B-B7A9-166ACF4604B9}" srcId="{50ECED7B-BA98-4469-A810-922BBCC5253F}" destId="{6D03D9E1-C682-4F75-9577-4C8DE0C849B9}" srcOrd="0" destOrd="0" parTransId="{53780BF6-5FD1-4514-B849-0F8B59B31A21}" sibTransId="{ECFA97BE-A5E5-455B-992B-2E4FD908B7BA}"/>
    <dgm:cxn modelId="{7284717B-2AFE-40DB-98D2-E11C5B378561}" srcId="{E8C20837-69B4-40EF-A906-1C150C234473}" destId="{C71282AD-7F53-48FD-91F2-58B2F23732B0}" srcOrd="0" destOrd="0" parTransId="{767830FD-518A-4306-B67E-194DA620564F}" sibTransId="{CF84139A-F1ED-460F-9D4C-2883AD2F7549}"/>
    <dgm:cxn modelId="{22F21982-041C-4C26-8CD7-7BAA1A274F41}" srcId="{01E614C0-6497-42E3-BE38-DF6144130FF9}" destId="{39DE4266-3CDA-40D3-AD8A-3EAF18B31EFE}" srcOrd="0" destOrd="0" parTransId="{6C09CB44-190F-4B08-9233-6D7BD70313CA}" sibTransId="{54A88D99-A301-4FA1-A62C-8DE56F518717}"/>
    <dgm:cxn modelId="{9F0CC691-4540-4AEE-9270-7DEB6D27D219}" type="presOf" srcId="{368199B7-47F1-4B28-8E67-A0065D8C9118}" destId="{01AC9F55-773C-4F68-99BF-C44FB81E4097}" srcOrd="1" destOrd="0" presId="urn:microsoft.com/office/officeart/2005/8/layout/hierarchy2"/>
    <dgm:cxn modelId="{D9DEC898-146C-4052-89F5-C7FE7D2B91C5}" type="presOf" srcId="{AFEDAA68-3E1F-4505-AEE3-F7DDA8E43F29}" destId="{8462C4E5-AEFA-45AD-AEB1-2335AD46A2E6}" srcOrd="0" destOrd="0" presId="urn:microsoft.com/office/officeart/2005/8/layout/hierarchy2"/>
    <dgm:cxn modelId="{93BA119A-17B3-410E-9F2F-658947C8FF87}" srcId="{39DE4266-3CDA-40D3-AD8A-3EAF18B31EFE}" destId="{130C81F9-295B-421D-8EC5-2E0BB5EB444D}" srcOrd="0" destOrd="0" parTransId="{368199B7-47F1-4B28-8E67-A0065D8C9118}" sibTransId="{FF2511B7-593C-4D89-A9CE-DE19BC619CE6}"/>
    <dgm:cxn modelId="{968F8DAD-8645-44C0-9C39-F0340FAAC864}" type="presOf" srcId="{3DAC318C-26A8-4366-84CF-6C6F4C2FE105}" destId="{BD621441-41A8-4E22-8A17-6D2329026F85}" srcOrd="1" destOrd="0" presId="urn:microsoft.com/office/officeart/2005/8/layout/hierarchy2"/>
    <dgm:cxn modelId="{0B1A83B9-55B8-4F59-BB9C-E1D2899FF9C4}" type="presOf" srcId="{6C09CB44-190F-4B08-9233-6D7BD70313CA}" destId="{96EE78CA-88D9-4764-9B2C-260B244680C0}" srcOrd="0" destOrd="0" presId="urn:microsoft.com/office/officeart/2005/8/layout/hierarchy2"/>
    <dgm:cxn modelId="{73B270BA-8C81-4013-9EA3-489EEBDB5E3B}" type="presOf" srcId="{767830FD-518A-4306-B67E-194DA620564F}" destId="{8D27929E-2D14-4E36-AAEE-BFA884433B4D}" srcOrd="1" destOrd="0" presId="urn:microsoft.com/office/officeart/2005/8/layout/hierarchy2"/>
    <dgm:cxn modelId="{C693CBBC-7067-46F9-AD34-B3851565DB45}" type="presOf" srcId="{6D03D9E1-C682-4F75-9577-4C8DE0C849B9}" destId="{D7F2EDB0-2303-4FED-AA30-FF0F5B9FD345}" srcOrd="0" destOrd="0" presId="urn:microsoft.com/office/officeart/2005/8/layout/hierarchy2"/>
    <dgm:cxn modelId="{DB97ECBD-EE29-464E-8DA8-9B12D1E77426}" srcId="{6D03D9E1-C682-4F75-9577-4C8DE0C849B9}" destId="{ACC30375-49DD-4A3C-B8A6-191425B020D2}" srcOrd="1" destOrd="0" parTransId="{3DAC318C-26A8-4366-84CF-6C6F4C2FE105}" sibTransId="{FB7D8B64-971C-4EA3-9C9D-BEB8FF899EB4}"/>
    <dgm:cxn modelId="{D1EF16C4-3D03-4F8D-9BF3-EC4F84FBE286}" type="presOf" srcId="{2C8D1DCA-4D7D-43B2-AB14-159017930444}" destId="{CFFAD8F5-6730-42D0-B0B0-B0FDDFC65965}" srcOrd="1" destOrd="0" presId="urn:microsoft.com/office/officeart/2005/8/layout/hierarchy2"/>
    <dgm:cxn modelId="{1AB51BC8-4929-4A85-928E-0C462A7944D7}" srcId="{01E614C0-6497-42E3-BE38-DF6144130FF9}" destId="{E8C20837-69B4-40EF-A906-1C150C234473}" srcOrd="1" destOrd="0" parTransId="{2C8D1DCA-4D7D-43B2-AB14-159017930444}" sibTransId="{918D633E-91B3-49F4-BB68-764780D53BC3}"/>
    <dgm:cxn modelId="{2D34F0D8-492C-43D5-8653-AFDC1D06B950}" type="presOf" srcId="{FD013520-E8C7-4A27-B442-859987C5BC9C}" destId="{769DDA3C-45A8-4116-B2D0-97E15ABA552A}" srcOrd="1" destOrd="0" presId="urn:microsoft.com/office/officeart/2005/8/layout/hierarchy2"/>
    <dgm:cxn modelId="{463DF6D8-BE9C-4A77-9BBE-FD02960268FD}" type="presOf" srcId="{767830FD-518A-4306-B67E-194DA620564F}" destId="{C1E10864-E4A4-4F9E-9ADA-0874CB67A1A9}" srcOrd="0" destOrd="0" presId="urn:microsoft.com/office/officeart/2005/8/layout/hierarchy2"/>
    <dgm:cxn modelId="{229333DE-0776-4522-BA41-6A4B0787F441}" type="presOf" srcId="{025C4837-912A-46DC-BB0D-CBD1223EA8E4}" destId="{7816D040-7470-4793-8B61-021E04A101E8}" srcOrd="0" destOrd="0" presId="urn:microsoft.com/office/officeart/2005/8/layout/hierarchy2"/>
    <dgm:cxn modelId="{D7728CE2-80CA-465F-8F58-8A5CDACBD7D6}" type="presOf" srcId="{39DE4266-3CDA-40D3-AD8A-3EAF18B31EFE}" destId="{08C4BA6C-842B-4083-9AAB-8D007306310E}" srcOrd="0" destOrd="0" presId="urn:microsoft.com/office/officeart/2005/8/layout/hierarchy2"/>
    <dgm:cxn modelId="{B091F2E3-C5E7-41B6-8BD2-A5FD650B2F70}" type="presOf" srcId="{C71282AD-7F53-48FD-91F2-58B2F23732B0}" destId="{B77A598F-908B-4073-BB4C-4DBD770A1CE7}" srcOrd="0" destOrd="0" presId="urn:microsoft.com/office/officeart/2005/8/layout/hierarchy2"/>
    <dgm:cxn modelId="{527F0BE9-F6C2-4BB6-8D12-9C44DF71C040}" type="presOf" srcId="{AFEDAA68-3E1F-4505-AEE3-F7DDA8E43F29}" destId="{9A9C94E6-7EAB-4781-8271-1CBA8DBE434A}" srcOrd="1" destOrd="0" presId="urn:microsoft.com/office/officeart/2005/8/layout/hierarchy2"/>
    <dgm:cxn modelId="{A37143ED-420A-41F1-9571-94795F2D3F11}" type="presOf" srcId="{ACC30375-49DD-4A3C-B8A6-191425B020D2}" destId="{A523AFFB-F014-4C70-9A99-E2F86558A731}" srcOrd="0" destOrd="0" presId="urn:microsoft.com/office/officeart/2005/8/layout/hierarchy2"/>
    <dgm:cxn modelId="{2F3BA5EE-000D-4F41-8592-2D7A34658D7A}" type="presOf" srcId="{E8C20837-69B4-40EF-A906-1C150C234473}" destId="{04F74AEE-55DD-4124-8A32-12C8E4CCBBB3}" srcOrd="0" destOrd="0" presId="urn:microsoft.com/office/officeart/2005/8/layout/hierarchy2"/>
    <dgm:cxn modelId="{E65D1AF1-53AA-49E3-B70C-2DC516C01BFB}" type="presOf" srcId="{50ECED7B-BA98-4469-A810-922BBCC5253F}" destId="{F1BC4B00-BC3D-436F-8AF0-09758EF98517}" srcOrd="0" destOrd="0" presId="urn:microsoft.com/office/officeart/2005/8/layout/hierarchy2"/>
    <dgm:cxn modelId="{93AA15F9-8D46-4955-BB18-1566FB7B6ED8}" type="presOf" srcId="{6C09CB44-190F-4B08-9233-6D7BD70313CA}" destId="{F88C021A-3F27-4D67-A11B-1C56E2532F20}" srcOrd="1" destOrd="0" presId="urn:microsoft.com/office/officeart/2005/8/layout/hierarchy2"/>
    <dgm:cxn modelId="{16A8A8EA-3D92-4098-B74A-8069DD828238}" type="presParOf" srcId="{F1BC4B00-BC3D-436F-8AF0-09758EF98517}" destId="{BF0813A0-D4B2-466B-9149-853FD7473637}" srcOrd="0" destOrd="0" presId="urn:microsoft.com/office/officeart/2005/8/layout/hierarchy2"/>
    <dgm:cxn modelId="{BFF3884B-6C36-4A23-94B8-6EB5B620D2D3}" type="presParOf" srcId="{BF0813A0-D4B2-466B-9149-853FD7473637}" destId="{D7F2EDB0-2303-4FED-AA30-FF0F5B9FD345}" srcOrd="0" destOrd="0" presId="urn:microsoft.com/office/officeart/2005/8/layout/hierarchy2"/>
    <dgm:cxn modelId="{DD439EB6-7D54-4486-8975-82B1C12F7BBA}" type="presParOf" srcId="{BF0813A0-D4B2-466B-9149-853FD7473637}" destId="{D07B3777-CF80-4573-AFD5-2D814EC42541}" srcOrd="1" destOrd="0" presId="urn:microsoft.com/office/officeart/2005/8/layout/hierarchy2"/>
    <dgm:cxn modelId="{4A1B1970-81EF-4DBA-8FEC-1014E782AACC}" type="presParOf" srcId="{D07B3777-CF80-4573-AFD5-2D814EC42541}" destId="{4369DED9-4973-4616-8345-8D06A1ED1A60}" srcOrd="0" destOrd="0" presId="urn:microsoft.com/office/officeart/2005/8/layout/hierarchy2"/>
    <dgm:cxn modelId="{1767B720-05D5-43A7-AA14-5BE73514161E}" type="presParOf" srcId="{4369DED9-4973-4616-8345-8D06A1ED1A60}" destId="{769DDA3C-45A8-4116-B2D0-97E15ABA552A}" srcOrd="0" destOrd="0" presId="urn:microsoft.com/office/officeart/2005/8/layout/hierarchy2"/>
    <dgm:cxn modelId="{93175613-CF6F-4D3C-A8DD-FE68A98AF310}" type="presParOf" srcId="{D07B3777-CF80-4573-AFD5-2D814EC42541}" destId="{A0671406-02A6-451F-9EC8-5ABBAF251A06}" srcOrd="1" destOrd="0" presId="urn:microsoft.com/office/officeart/2005/8/layout/hierarchy2"/>
    <dgm:cxn modelId="{5AA86C55-4AFD-438C-9162-0DB9F01986ED}" type="presParOf" srcId="{A0671406-02A6-451F-9EC8-5ABBAF251A06}" destId="{C0C73922-0728-4B54-A496-13284E6E4EF6}" srcOrd="0" destOrd="0" presId="urn:microsoft.com/office/officeart/2005/8/layout/hierarchy2"/>
    <dgm:cxn modelId="{734D5756-504A-4183-8A77-30ADF12CA78D}" type="presParOf" srcId="{A0671406-02A6-451F-9EC8-5ABBAF251A06}" destId="{E22925E8-2E4D-49DF-9765-0DEBDFA0D5DC}" srcOrd="1" destOrd="0" presId="urn:microsoft.com/office/officeart/2005/8/layout/hierarchy2"/>
    <dgm:cxn modelId="{D428C3DE-DE06-4E1B-8C2C-2B804A8AE765}" type="presParOf" srcId="{E22925E8-2E4D-49DF-9765-0DEBDFA0D5DC}" destId="{96EE78CA-88D9-4764-9B2C-260B244680C0}" srcOrd="0" destOrd="0" presId="urn:microsoft.com/office/officeart/2005/8/layout/hierarchy2"/>
    <dgm:cxn modelId="{5C988260-6339-4FEF-990D-90C29BE4D027}" type="presParOf" srcId="{96EE78CA-88D9-4764-9B2C-260B244680C0}" destId="{F88C021A-3F27-4D67-A11B-1C56E2532F20}" srcOrd="0" destOrd="0" presId="urn:microsoft.com/office/officeart/2005/8/layout/hierarchy2"/>
    <dgm:cxn modelId="{2935DBF8-D1B4-4B46-B35C-5EA8269D9F8E}" type="presParOf" srcId="{E22925E8-2E4D-49DF-9765-0DEBDFA0D5DC}" destId="{E34DC51D-CA3A-4F64-8F2A-B5E251AB6523}" srcOrd="1" destOrd="0" presId="urn:microsoft.com/office/officeart/2005/8/layout/hierarchy2"/>
    <dgm:cxn modelId="{A0DADEBD-166F-436D-A502-3A91B2A51824}" type="presParOf" srcId="{E34DC51D-CA3A-4F64-8F2A-B5E251AB6523}" destId="{08C4BA6C-842B-4083-9AAB-8D007306310E}" srcOrd="0" destOrd="0" presId="urn:microsoft.com/office/officeart/2005/8/layout/hierarchy2"/>
    <dgm:cxn modelId="{540CA2DD-DBA1-4626-9F11-4B84DCCF4CA0}" type="presParOf" srcId="{E34DC51D-CA3A-4F64-8F2A-B5E251AB6523}" destId="{ADB96F0E-65E5-4931-82FE-8A99AC068DB1}" srcOrd="1" destOrd="0" presId="urn:microsoft.com/office/officeart/2005/8/layout/hierarchy2"/>
    <dgm:cxn modelId="{69C9883D-2021-4CA6-9507-57B3FA3B4C8A}" type="presParOf" srcId="{ADB96F0E-65E5-4931-82FE-8A99AC068DB1}" destId="{8A561711-8831-4F9A-9162-0164FD6FE15C}" srcOrd="0" destOrd="0" presId="urn:microsoft.com/office/officeart/2005/8/layout/hierarchy2"/>
    <dgm:cxn modelId="{49DD4A82-3774-4AEF-8566-AF10C6DEBB1E}" type="presParOf" srcId="{8A561711-8831-4F9A-9162-0164FD6FE15C}" destId="{01AC9F55-773C-4F68-99BF-C44FB81E4097}" srcOrd="0" destOrd="0" presId="urn:microsoft.com/office/officeart/2005/8/layout/hierarchy2"/>
    <dgm:cxn modelId="{20FDE373-F670-4F53-9A5A-A6684F831E24}" type="presParOf" srcId="{ADB96F0E-65E5-4931-82FE-8A99AC068DB1}" destId="{A81FC5EB-EDE1-4C62-9360-46456BB35227}" srcOrd="1" destOrd="0" presId="urn:microsoft.com/office/officeart/2005/8/layout/hierarchy2"/>
    <dgm:cxn modelId="{9D53F0ED-A48E-4B9B-93B4-82446CADE2A0}" type="presParOf" srcId="{A81FC5EB-EDE1-4C62-9360-46456BB35227}" destId="{087AA02F-5565-4EF1-993B-0FE486E8DFEF}" srcOrd="0" destOrd="0" presId="urn:microsoft.com/office/officeart/2005/8/layout/hierarchy2"/>
    <dgm:cxn modelId="{F8B5882C-E4A4-4FC1-BA62-F3C82DBB1AD3}" type="presParOf" srcId="{A81FC5EB-EDE1-4C62-9360-46456BB35227}" destId="{B31A8753-8C01-40EC-9A35-0392F002493B}" srcOrd="1" destOrd="0" presId="urn:microsoft.com/office/officeart/2005/8/layout/hierarchy2"/>
    <dgm:cxn modelId="{C461A189-B584-40C6-A245-3B7B8F8A48F0}" type="presParOf" srcId="{E22925E8-2E4D-49DF-9765-0DEBDFA0D5DC}" destId="{CF175AB4-6CDB-4DB3-8A6F-4CB055296F68}" srcOrd="2" destOrd="0" presId="urn:microsoft.com/office/officeart/2005/8/layout/hierarchy2"/>
    <dgm:cxn modelId="{377A1BB9-3816-48B2-A754-6C3A81936C04}" type="presParOf" srcId="{CF175AB4-6CDB-4DB3-8A6F-4CB055296F68}" destId="{CFFAD8F5-6730-42D0-B0B0-B0FDDFC65965}" srcOrd="0" destOrd="0" presId="urn:microsoft.com/office/officeart/2005/8/layout/hierarchy2"/>
    <dgm:cxn modelId="{A966F597-3AF1-46DC-A6F6-C3D570B1F1B9}" type="presParOf" srcId="{E22925E8-2E4D-49DF-9765-0DEBDFA0D5DC}" destId="{A21B901B-99BC-4CCC-997F-DB52737A6689}" srcOrd="3" destOrd="0" presId="urn:microsoft.com/office/officeart/2005/8/layout/hierarchy2"/>
    <dgm:cxn modelId="{D1F38FDE-9798-4A66-BEA6-D959AD7195A6}" type="presParOf" srcId="{A21B901B-99BC-4CCC-997F-DB52737A6689}" destId="{04F74AEE-55DD-4124-8A32-12C8E4CCBBB3}" srcOrd="0" destOrd="0" presId="urn:microsoft.com/office/officeart/2005/8/layout/hierarchy2"/>
    <dgm:cxn modelId="{35901AA4-3F95-4525-BC56-098B173D85B2}" type="presParOf" srcId="{A21B901B-99BC-4CCC-997F-DB52737A6689}" destId="{3F3D2CE5-C14E-46F7-B795-8698638B7BD8}" srcOrd="1" destOrd="0" presId="urn:microsoft.com/office/officeart/2005/8/layout/hierarchy2"/>
    <dgm:cxn modelId="{97E121EF-48FD-4EEE-9E9C-99AB95EEB1CA}" type="presParOf" srcId="{3F3D2CE5-C14E-46F7-B795-8698638B7BD8}" destId="{C1E10864-E4A4-4F9E-9ADA-0874CB67A1A9}" srcOrd="0" destOrd="0" presId="urn:microsoft.com/office/officeart/2005/8/layout/hierarchy2"/>
    <dgm:cxn modelId="{1576F7E4-32F7-4E62-BE3C-BAD3F0BC2C62}" type="presParOf" srcId="{C1E10864-E4A4-4F9E-9ADA-0874CB67A1A9}" destId="{8D27929E-2D14-4E36-AAEE-BFA884433B4D}" srcOrd="0" destOrd="0" presId="urn:microsoft.com/office/officeart/2005/8/layout/hierarchy2"/>
    <dgm:cxn modelId="{105B2ABB-50F7-44C8-BE97-49AE243BE537}" type="presParOf" srcId="{3F3D2CE5-C14E-46F7-B795-8698638B7BD8}" destId="{A63A9A33-7DB7-4C3A-84EC-DDAA5F074304}" srcOrd="1" destOrd="0" presId="urn:microsoft.com/office/officeart/2005/8/layout/hierarchy2"/>
    <dgm:cxn modelId="{20EB1909-9C1F-478A-B0AF-5D8C12A91145}" type="presParOf" srcId="{A63A9A33-7DB7-4C3A-84EC-DDAA5F074304}" destId="{B77A598F-908B-4073-BB4C-4DBD770A1CE7}" srcOrd="0" destOrd="0" presId="urn:microsoft.com/office/officeart/2005/8/layout/hierarchy2"/>
    <dgm:cxn modelId="{4E0B090A-628E-48DA-8C12-B85C8245FDEC}" type="presParOf" srcId="{A63A9A33-7DB7-4C3A-84EC-DDAA5F074304}" destId="{75E2141C-3EBB-4DB1-BDE5-28B6B7CCB842}" srcOrd="1" destOrd="0" presId="urn:microsoft.com/office/officeart/2005/8/layout/hierarchy2"/>
    <dgm:cxn modelId="{FF1CD850-9177-49B8-B4E4-F87758C17CA5}" type="presParOf" srcId="{D07B3777-CF80-4573-AFD5-2D814EC42541}" destId="{C32C7C39-033D-460B-9A4F-8916248FA2F7}" srcOrd="2" destOrd="0" presId="urn:microsoft.com/office/officeart/2005/8/layout/hierarchy2"/>
    <dgm:cxn modelId="{5D8138F6-3FBD-4BC7-ADFD-4A9B11347561}" type="presParOf" srcId="{C32C7C39-033D-460B-9A4F-8916248FA2F7}" destId="{BD621441-41A8-4E22-8A17-6D2329026F85}" srcOrd="0" destOrd="0" presId="urn:microsoft.com/office/officeart/2005/8/layout/hierarchy2"/>
    <dgm:cxn modelId="{3D5B1F19-3CBC-4F18-B15C-26F25ACAE3EA}" type="presParOf" srcId="{D07B3777-CF80-4573-AFD5-2D814EC42541}" destId="{2A9D94BE-7996-4E4B-A996-F88433090594}" srcOrd="3" destOrd="0" presId="urn:microsoft.com/office/officeart/2005/8/layout/hierarchy2"/>
    <dgm:cxn modelId="{0348FE53-36DD-400F-8B4B-0E4CC62D9F93}" type="presParOf" srcId="{2A9D94BE-7996-4E4B-A996-F88433090594}" destId="{A523AFFB-F014-4C70-9A99-E2F86558A731}" srcOrd="0" destOrd="0" presId="urn:microsoft.com/office/officeart/2005/8/layout/hierarchy2"/>
    <dgm:cxn modelId="{64BD7AD6-ABDC-4291-A78A-42ACDC78D780}" type="presParOf" srcId="{2A9D94BE-7996-4E4B-A996-F88433090594}" destId="{757D028A-5AEE-4318-97FC-FEDC8E861248}" srcOrd="1" destOrd="0" presId="urn:microsoft.com/office/officeart/2005/8/layout/hierarchy2"/>
    <dgm:cxn modelId="{9E820233-A3F8-434A-B834-41A8CAF5FEE3}" type="presParOf" srcId="{757D028A-5AEE-4318-97FC-FEDC8E861248}" destId="{8462C4E5-AEFA-45AD-AEB1-2335AD46A2E6}" srcOrd="0" destOrd="0" presId="urn:microsoft.com/office/officeart/2005/8/layout/hierarchy2"/>
    <dgm:cxn modelId="{C9348A19-B434-4E25-A897-3B515D42102D}" type="presParOf" srcId="{8462C4E5-AEFA-45AD-AEB1-2335AD46A2E6}" destId="{9A9C94E6-7EAB-4781-8271-1CBA8DBE434A}" srcOrd="0" destOrd="0" presId="urn:microsoft.com/office/officeart/2005/8/layout/hierarchy2"/>
    <dgm:cxn modelId="{BF5AAE9F-1EAE-4EE4-82DC-1D9DAA6B3FB8}" type="presParOf" srcId="{757D028A-5AEE-4318-97FC-FEDC8E861248}" destId="{C1F52EE9-13F4-406D-804C-C1769619061E}" srcOrd="1" destOrd="0" presId="urn:microsoft.com/office/officeart/2005/8/layout/hierarchy2"/>
    <dgm:cxn modelId="{8E8C1843-4486-450E-80E6-6F0B2507359D}" type="presParOf" srcId="{C1F52EE9-13F4-406D-804C-C1769619061E}" destId="{7816D040-7470-4793-8B61-021E04A101E8}" srcOrd="0" destOrd="0" presId="urn:microsoft.com/office/officeart/2005/8/layout/hierarchy2"/>
    <dgm:cxn modelId="{38C36DD7-56AA-4B67-BE62-44314844B5BD}" type="presParOf" srcId="{C1F52EE9-13F4-406D-804C-C1769619061E}" destId="{F3DDABB2-64F7-41DF-B711-51F6E207F7B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CED7B-BA98-4469-A810-922BBCC5253F}" type="doc">
      <dgm:prSet loTypeId="urn:microsoft.com/office/officeart/2005/8/layout/hierarchy2" loCatId="hierarchy" qsTypeId="urn:microsoft.com/office/officeart/2005/8/quickstyle/3d4" qsCatId="3D" csTypeId="urn:microsoft.com/office/officeart/2005/8/colors/accent6_1" csCatId="accent6" phldr="1"/>
      <dgm:spPr/>
      <dgm:t>
        <a:bodyPr/>
        <a:lstStyle/>
        <a:p>
          <a:endParaRPr lang="en-US"/>
        </a:p>
      </dgm:t>
    </dgm:pt>
    <dgm:pt modelId="{6D03D9E1-C682-4F75-9577-4C8DE0C849B9}">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400" dirty="0">
              <a:solidFill>
                <a:schemeClr val="bg1"/>
              </a:solidFill>
              <a:latin typeface="+mn-lt"/>
              <a:cs typeface="Lucida Sans Typewriter" panose="020B0602040502020304" pitchFamily="33" charset="0"/>
            </a:rPr>
            <a:t>Contact à haut </a:t>
          </a:r>
          <a:r>
            <a:rPr lang="en-US" sz="1400" dirty="0" err="1">
              <a:solidFill>
                <a:schemeClr val="bg1"/>
              </a:solidFill>
              <a:latin typeface="+mn-lt"/>
              <a:cs typeface="Lucida Sans Typewriter" panose="020B0602040502020304" pitchFamily="33" charset="0"/>
            </a:rPr>
            <a:t>risque</a:t>
          </a:r>
          <a:endParaRPr lang="en-US" sz="1400" dirty="0">
            <a:solidFill>
              <a:schemeClr val="bg1"/>
            </a:solidFill>
            <a:latin typeface="Garamond" panose="02020404030301010803" pitchFamily="18" charset="0"/>
          </a:endParaRPr>
        </a:p>
      </dgm:t>
    </dgm:pt>
    <dgm:pt modelId="{53780BF6-5FD1-4514-B849-0F8B59B31A21}" type="parTrans" cxnId="{DF9B7A73-CEA4-4D0B-B7A9-166ACF4604B9}">
      <dgm:prSet/>
      <dgm:spPr/>
      <dgm:t>
        <a:bodyPr/>
        <a:lstStyle/>
        <a:p>
          <a:endParaRPr lang="en-US"/>
        </a:p>
      </dgm:t>
    </dgm:pt>
    <dgm:pt modelId="{ECFA97BE-A5E5-455B-992B-2E4FD908B7BA}" type="sibTrans" cxnId="{DF9B7A73-CEA4-4D0B-B7A9-166ACF4604B9}">
      <dgm:prSet/>
      <dgm:spPr/>
      <dgm:t>
        <a:bodyPr/>
        <a:lstStyle/>
        <a:p>
          <a:endParaRPr lang="en-US"/>
        </a:p>
      </dgm:t>
    </dgm:pt>
    <dgm:pt modelId="{01E614C0-6497-42E3-BE38-DF6144130FF9}">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latin typeface="+mn-lt"/>
              <a:cs typeface="Lucida Sans Typewriter" panose="020B0602040502020304" pitchFamily="33" charset="0"/>
            </a:rPr>
            <a:t>Je suis </a:t>
          </a:r>
          <a:r>
            <a:rPr lang="en-US" sz="1400" dirty="0" err="1">
              <a:latin typeface="+mn-lt"/>
              <a:cs typeface="Lucida Sans Typewriter" panose="020B0602040502020304" pitchFamily="33" charset="0"/>
            </a:rPr>
            <a:t>vacciné</a:t>
          </a:r>
          <a:r>
            <a:rPr lang="en-US" sz="1400" dirty="0">
              <a:latin typeface="+mn-lt"/>
              <a:cs typeface="Lucida Sans Typewriter" panose="020B0602040502020304" pitchFamily="33" charset="0"/>
            </a:rPr>
            <a:t>(e)</a:t>
          </a:r>
        </a:p>
      </dgm:t>
    </dgm:pt>
    <dgm:pt modelId="{FD013520-E8C7-4A27-B442-859987C5BC9C}" type="parTrans" cxnId="{CCF2BD44-FC34-47EF-AB93-E3D6C5C080E4}">
      <dgm:prSet/>
      <dgm:spPr/>
      <dgm:t>
        <a:bodyPr/>
        <a:lstStyle/>
        <a:p>
          <a:endParaRPr lang="en-US"/>
        </a:p>
      </dgm:t>
    </dgm:pt>
    <dgm:pt modelId="{BA89BFD1-4DDB-45D0-A125-0DC1349A6254}" type="sibTrans" cxnId="{CCF2BD44-FC34-47EF-AB93-E3D6C5C080E4}">
      <dgm:prSet/>
      <dgm:spPr/>
      <dgm:t>
        <a:bodyPr/>
        <a:lstStyle/>
        <a:p>
          <a:endParaRPr lang="en-US"/>
        </a:p>
      </dgm:t>
    </dgm:pt>
    <dgm:pt modelId="{39DE4266-3CDA-40D3-AD8A-3EAF18B31EFE}">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kern="1200" dirty="0" err="1">
              <a:solidFill>
                <a:srgbClr val="646464">
                  <a:hueOff val="0"/>
                  <a:satOff val="0"/>
                  <a:lumOff val="0"/>
                  <a:alphaOff val="0"/>
                </a:srgbClr>
              </a:solidFill>
              <a:latin typeface="Lucida Sans"/>
              <a:ea typeface="+mn-ea"/>
              <a:cs typeface="Lucida Sans Typewriter" panose="020B0602040502020304" pitchFamily="33" charset="0"/>
            </a:rPr>
            <a:t>Dernière</a:t>
          </a:r>
          <a:r>
            <a:rPr lang="en-US" sz="1400" kern="1200" dirty="0">
              <a:solidFill>
                <a:srgbClr val="646464">
                  <a:hueOff val="0"/>
                  <a:satOff val="0"/>
                  <a:lumOff val="0"/>
                  <a:alphaOff val="0"/>
                </a:srgbClr>
              </a:solidFill>
              <a:latin typeface="Lucida Sans"/>
              <a:ea typeface="+mn-ea"/>
              <a:cs typeface="Lucida Sans Typewriter" panose="020B0602040502020304" pitchFamily="33" charset="0"/>
            </a:rPr>
            <a:t> injection &lt; 5 </a:t>
          </a:r>
          <a:r>
            <a:rPr lang="en-US" sz="1400" kern="1200" dirty="0" err="1">
              <a:solidFill>
                <a:srgbClr val="646464">
                  <a:hueOff val="0"/>
                  <a:satOff val="0"/>
                  <a:lumOff val="0"/>
                  <a:alphaOff val="0"/>
                </a:srgbClr>
              </a:solidFill>
              <a:latin typeface="Lucida Sans"/>
              <a:ea typeface="+mn-ea"/>
              <a:cs typeface="Lucida Sans Typewriter" panose="020B0602040502020304" pitchFamily="33" charset="0"/>
            </a:rPr>
            <a:t>mois</a:t>
          </a:r>
          <a:endParaRPr lang="en-US" sz="1400" kern="1200" dirty="0">
            <a:solidFill>
              <a:srgbClr val="646464">
                <a:hueOff val="0"/>
                <a:satOff val="0"/>
                <a:lumOff val="0"/>
                <a:alphaOff val="0"/>
              </a:srgbClr>
            </a:solidFill>
            <a:latin typeface="Lucida Sans"/>
            <a:ea typeface="+mn-ea"/>
            <a:cs typeface="Lucida Sans Typewriter" panose="020B0602040502020304" pitchFamily="33" charset="0"/>
          </a:endParaRPr>
        </a:p>
      </dgm:t>
    </dgm:pt>
    <dgm:pt modelId="{6C09CB44-190F-4B08-9233-6D7BD70313CA}" type="parTrans" cxnId="{22F21982-041C-4C26-8CD7-7BAA1A274F41}">
      <dgm:prSet/>
      <dgm:spPr/>
      <dgm:t>
        <a:bodyPr/>
        <a:lstStyle/>
        <a:p>
          <a:endParaRPr lang="en-US"/>
        </a:p>
      </dgm:t>
    </dgm:pt>
    <dgm:pt modelId="{54A88D99-A301-4FA1-A62C-8DE56F518717}" type="sibTrans" cxnId="{22F21982-041C-4C26-8CD7-7BAA1A274F41}">
      <dgm:prSet/>
      <dgm:spPr/>
      <dgm:t>
        <a:bodyPr/>
        <a:lstStyle/>
        <a:p>
          <a:endParaRPr lang="en-US"/>
        </a:p>
      </dgm:t>
    </dgm:pt>
    <dgm:pt modelId="{E8C20837-69B4-40EF-A906-1C150C234473}">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err="1">
              <a:solidFill>
                <a:srgbClr val="646464">
                  <a:hueOff val="0"/>
                  <a:satOff val="0"/>
                  <a:lumOff val="0"/>
                  <a:alphaOff val="0"/>
                </a:srgbClr>
              </a:solidFill>
              <a:latin typeface="Lucida Sans (Corps)"/>
              <a:ea typeface="+mn-ea"/>
              <a:cs typeface="Lucida Sans Typewriter" panose="020B0602040502020304" pitchFamily="33" charset="0"/>
            </a:rPr>
            <a:t>Dernière</a:t>
          </a:r>
          <a:r>
            <a:rPr lang="en-US" sz="1400" dirty="0">
              <a:solidFill>
                <a:srgbClr val="646464">
                  <a:hueOff val="0"/>
                  <a:satOff val="0"/>
                  <a:lumOff val="0"/>
                  <a:alphaOff val="0"/>
                </a:srgbClr>
              </a:solidFill>
              <a:latin typeface="Lucida Sans (Corps)"/>
              <a:ea typeface="+mn-ea"/>
              <a:cs typeface="Lucida Sans Typewriter" panose="020B0602040502020304" pitchFamily="33" charset="0"/>
            </a:rPr>
            <a:t> injection </a:t>
          </a:r>
          <a:r>
            <a:rPr lang="en-US" sz="1400" dirty="0">
              <a:latin typeface="Lucida Sans (Corps)"/>
              <a:cs typeface="Lucida Sans Typewriter" panose="020B0602040502020304" pitchFamily="33" charset="0"/>
            </a:rPr>
            <a:t>&gt;</a:t>
          </a:r>
          <a:r>
            <a:rPr lang="en-US" sz="1400" dirty="0">
              <a:solidFill>
                <a:srgbClr val="646464">
                  <a:hueOff val="0"/>
                  <a:satOff val="0"/>
                  <a:lumOff val="0"/>
                  <a:alphaOff val="0"/>
                </a:srgbClr>
              </a:solidFill>
              <a:latin typeface="Lucida Sans (Corps)"/>
              <a:ea typeface="+mn-ea"/>
              <a:cs typeface="Lucida Sans Typewriter" panose="020B0602040502020304" pitchFamily="33" charset="0"/>
            </a:rPr>
            <a:t> 5 </a:t>
          </a:r>
          <a:r>
            <a:rPr lang="en-US" sz="1400" dirty="0" err="1">
              <a:solidFill>
                <a:srgbClr val="646464">
                  <a:hueOff val="0"/>
                  <a:satOff val="0"/>
                  <a:lumOff val="0"/>
                  <a:alphaOff val="0"/>
                </a:srgbClr>
              </a:solidFill>
              <a:latin typeface="Lucida Sans (Corps)"/>
              <a:ea typeface="+mn-ea"/>
              <a:cs typeface="Lucida Sans Typewriter" panose="020B0602040502020304" pitchFamily="33" charset="0"/>
            </a:rPr>
            <a:t>mois</a:t>
          </a:r>
          <a:endParaRPr lang="en-US" sz="1400" dirty="0">
            <a:latin typeface="Lucida Sans (Corps)"/>
            <a:cs typeface="Lucida Sans Typewriter" panose="020B0602040502020304" pitchFamily="33" charset="0"/>
          </a:endParaRPr>
        </a:p>
      </dgm:t>
    </dgm:pt>
    <dgm:pt modelId="{2C8D1DCA-4D7D-43B2-AB14-159017930444}" type="parTrans" cxnId="{1AB51BC8-4929-4A85-928E-0C462A7944D7}">
      <dgm:prSet/>
      <dgm:spPr/>
      <dgm:t>
        <a:bodyPr/>
        <a:lstStyle/>
        <a:p>
          <a:endParaRPr lang="en-US"/>
        </a:p>
      </dgm:t>
    </dgm:pt>
    <dgm:pt modelId="{918D633E-91B3-49F4-BB68-764780D53BC3}" type="sibTrans" cxnId="{1AB51BC8-4929-4A85-928E-0C462A7944D7}">
      <dgm:prSet/>
      <dgm:spPr/>
      <dgm:t>
        <a:bodyPr/>
        <a:lstStyle/>
        <a:p>
          <a:endParaRPr lang="en-US"/>
        </a:p>
      </dgm:t>
    </dgm:pt>
    <dgm:pt modelId="{ACC30375-49DD-4A3C-B8A6-191425B020D2}">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a:latin typeface="+mn-lt"/>
            </a:rPr>
            <a:t>Je ne suis pas </a:t>
          </a:r>
          <a:r>
            <a:rPr lang="en-US" sz="1400" dirty="0" err="1">
              <a:latin typeface="+mn-lt"/>
            </a:rPr>
            <a:t>vacciné</a:t>
          </a:r>
          <a:r>
            <a:rPr lang="en-US" sz="1400" dirty="0">
              <a:latin typeface="+mn-lt"/>
            </a:rPr>
            <a:t>(e)</a:t>
          </a:r>
        </a:p>
      </dgm:t>
    </dgm:pt>
    <dgm:pt modelId="{3DAC318C-26A8-4366-84CF-6C6F4C2FE105}" type="parTrans" cxnId="{DB97ECBD-EE29-464E-8DA8-9B12D1E77426}">
      <dgm:prSet/>
      <dgm:spPr/>
      <dgm:t>
        <a:bodyPr/>
        <a:lstStyle/>
        <a:p>
          <a:endParaRPr lang="en-US"/>
        </a:p>
      </dgm:t>
    </dgm:pt>
    <dgm:pt modelId="{FB7D8B64-971C-4EA3-9C9D-BEB8FF899EB4}" type="sibTrans" cxnId="{DB97ECBD-EE29-464E-8DA8-9B12D1E77426}">
      <dgm:prSet/>
      <dgm:spPr/>
      <dgm:t>
        <a:bodyPr/>
        <a:lstStyle/>
        <a:p>
          <a:endParaRPr lang="en-US"/>
        </a:p>
      </dgm:t>
    </dgm:pt>
    <dgm:pt modelId="{025C4837-912A-46DC-BB0D-CBD1223EA8E4}">
      <dgm:prSet phldrT="[Text]" custT="1">
        <dgm:style>
          <a:lnRef idx="2">
            <a:schemeClr val="dk1"/>
          </a:lnRef>
          <a:fillRef idx="1">
            <a:schemeClr val="lt1"/>
          </a:fillRef>
          <a:effectRef idx="0">
            <a:schemeClr val="dk1"/>
          </a:effectRef>
          <a:fontRef idx="minor">
            <a:schemeClr val="dk1"/>
          </a:fontRef>
        </dgm:style>
      </dgm:prSet>
      <dgm:spPr/>
      <dgm:t>
        <a:bodyPr/>
        <a:lstStyle/>
        <a:p>
          <a:r>
            <a:rPr lang="fr-FR" sz="1200" kern="1200" dirty="0">
              <a:solidFill>
                <a:srgbClr val="646464">
                  <a:hueOff val="0"/>
                  <a:satOff val="0"/>
                  <a:lumOff val="0"/>
                  <a:alphaOff val="0"/>
                </a:srgbClr>
              </a:solidFill>
              <a:latin typeface="Lucida Sans"/>
              <a:ea typeface="+mn-ea"/>
              <a:cs typeface="Lucida Sans Typewriter" panose="020B0602040502020304" pitchFamily="33" charset="0"/>
            </a:rPr>
            <a:t>La quarantaine de 10 jours peut être levée après 7 jours à condition qu'un autotest négatif soit obtenu chaque jour</a:t>
          </a:r>
          <a:endParaRPr lang="en-US" sz="1200" kern="1200" dirty="0">
            <a:solidFill>
              <a:srgbClr val="646464">
                <a:hueOff val="0"/>
                <a:satOff val="0"/>
                <a:lumOff val="0"/>
                <a:alphaOff val="0"/>
              </a:srgbClr>
            </a:solidFill>
            <a:latin typeface="Lucida Sans"/>
            <a:ea typeface="+mn-ea"/>
            <a:cs typeface="Lucida Sans Typewriter" panose="020B0602040502020304" pitchFamily="33" charset="0"/>
          </a:endParaRPr>
        </a:p>
      </dgm:t>
    </dgm:pt>
    <dgm:pt modelId="{AFEDAA68-3E1F-4505-AEE3-F7DDA8E43F29}" type="parTrans" cxnId="{F3F96D68-B5D6-46A7-BACA-C5DA63EF7C78}">
      <dgm:prSet/>
      <dgm:spPr/>
      <dgm:t>
        <a:bodyPr/>
        <a:lstStyle/>
        <a:p>
          <a:endParaRPr lang="en-US"/>
        </a:p>
      </dgm:t>
    </dgm:pt>
    <dgm:pt modelId="{2593790A-26BE-4D9C-AD1D-288955F7E757}" type="sibTrans" cxnId="{F3F96D68-B5D6-46A7-BACA-C5DA63EF7C78}">
      <dgm:prSet/>
      <dgm:spPr/>
      <dgm:t>
        <a:bodyPr/>
        <a:lstStyle/>
        <a:p>
          <a:endParaRPr lang="en-US"/>
        </a:p>
      </dgm:t>
    </dgm:pt>
    <dgm:pt modelId="{130C81F9-295B-421D-8EC5-2E0BB5EB444D}">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400" kern="1200" dirty="0">
              <a:solidFill>
                <a:srgbClr val="646464">
                  <a:hueOff val="0"/>
                  <a:satOff val="0"/>
                  <a:lumOff val="0"/>
                  <a:alphaOff val="0"/>
                </a:srgbClr>
              </a:solidFill>
              <a:latin typeface="Lucida Sans"/>
              <a:ea typeface="+mn-ea"/>
              <a:cs typeface="Lucida Sans Typewriter" panose="020B0602040502020304" pitchFamily="33" charset="0"/>
            </a:rPr>
            <a:t>Le test PCR et la quarantaine ne sont pas nécessaires</a:t>
          </a:r>
          <a:endParaRPr lang="en-US" sz="1400" kern="1200" dirty="0">
            <a:solidFill>
              <a:srgbClr val="646464">
                <a:hueOff val="0"/>
                <a:satOff val="0"/>
                <a:lumOff val="0"/>
                <a:alphaOff val="0"/>
              </a:srgbClr>
            </a:solidFill>
            <a:latin typeface="Lucida Sans"/>
            <a:ea typeface="+mn-ea"/>
            <a:cs typeface="Lucida Sans Typewriter" panose="020B0602040502020304" pitchFamily="33" charset="0"/>
          </a:endParaRPr>
        </a:p>
      </dgm:t>
    </dgm:pt>
    <dgm:pt modelId="{368199B7-47F1-4B28-8E67-A0065D8C9118}" type="parTrans" cxnId="{93BA119A-17B3-410E-9F2F-658947C8FF87}">
      <dgm:prSet/>
      <dgm:spPr/>
      <dgm:t>
        <a:bodyPr/>
        <a:lstStyle/>
        <a:p>
          <a:endParaRPr lang="en-US"/>
        </a:p>
      </dgm:t>
    </dgm:pt>
    <dgm:pt modelId="{FF2511B7-593C-4D89-A9CE-DE19BC619CE6}" type="sibTrans" cxnId="{93BA119A-17B3-410E-9F2F-658947C8FF87}">
      <dgm:prSet/>
      <dgm:spPr/>
      <dgm:t>
        <a:bodyPr/>
        <a:lstStyle/>
        <a:p>
          <a:endParaRPr lang="en-US"/>
        </a:p>
      </dgm:t>
    </dgm:pt>
    <dgm:pt modelId="{C71282AD-7F53-48FD-91F2-58B2F23732B0}">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200" kern="1200" dirty="0">
              <a:solidFill>
                <a:srgbClr val="58C1F0"/>
              </a:solidFill>
              <a:latin typeface="+mn-lt"/>
              <a:ea typeface="+mn-ea"/>
              <a:cs typeface="Lucida Sans Typewriter" panose="020B0602040502020304" pitchFamily="33" charset="0"/>
            </a:rPr>
            <a:t>Quarantaine de 7 jours qui peut être levée après </a:t>
          </a:r>
          <a:r>
            <a:rPr lang="fr-FR" sz="1200" kern="1200" dirty="0">
              <a:solidFill>
                <a:srgbClr val="58C1F0"/>
              </a:solidFill>
              <a:latin typeface="Lucida Sans"/>
              <a:ea typeface="+mn-ea"/>
              <a:cs typeface="Lucida Sans Typewriter" panose="020B0602040502020304" pitchFamily="33" charset="0"/>
            </a:rPr>
            <a:t>le 4ème jour suite à un autodiagnostic quotidien négatif</a:t>
          </a:r>
          <a:r>
            <a:rPr lang="fr-FR" sz="1000" kern="1200" dirty="0">
              <a:solidFill>
                <a:srgbClr val="58C1F0"/>
              </a:solidFill>
              <a:latin typeface="Lucida Sans"/>
              <a:ea typeface="+mn-ea"/>
              <a:cs typeface="Lucida Sans Typewriter" panose="020B0602040502020304" pitchFamily="33" charset="0"/>
            </a:rPr>
            <a:t>.</a:t>
          </a:r>
          <a:endParaRPr lang="en-US" sz="1000" kern="1200" dirty="0">
            <a:solidFill>
              <a:srgbClr val="58C1F0"/>
            </a:solidFill>
            <a:latin typeface="Lucida Sans"/>
            <a:ea typeface="+mn-ea"/>
            <a:cs typeface="Lucida Sans Typewriter" panose="020B0602040502020304" pitchFamily="33" charset="0"/>
          </a:endParaRPr>
        </a:p>
      </dgm:t>
    </dgm:pt>
    <dgm:pt modelId="{767830FD-518A-4306-B67E-194DA620564F}" type="parTrans" cxnId="{7284717B-2AFE-40DB-98D2-E11C5B378561}">
      <dgm:prSet/>
      <dgm:spPr/>
      <dgm:t>
        <a:bodyPr/>
        <a:lstStyle/>
        <a:p>
          <a:endParaRPr lang="en-US"/>
        </a:p>
      </dgm:t>
    </dgm:pt>
    <dgm:pt modelId="{CF84139A-F1ED-460F-9D4C-2883AD2F7549}" type="sibTrans" cxnId="{7284717B-2AFE-40DB-98D2-E11C5B378561}">
      <dgm:prSet/>
      <dgm:spPr/>
      <dgm:t>
        <a:bodyPr/>
        <a:lstStyle/>
        <a:p>
          <a:endParaRPr lang="en-US"/>
        </a:p>
      </dgm:t>
    </dgm:pt>
    <dgm:pt modelId="{F1BC4B00-BC3D-436F-8AF0-09758EF98517}" type="pres">
      <dgm:prSet presAssocID="{50ECED7B-BA98-4469-A810-922BBCC5253F}" presName="diagram" presStyleCnt="0">
        <dgm:presLayoutVars>
          <dgm:chPref val="1"/>
          <dgm:dir/>
          <dgm:animOne val="branch"/>
          <dgm:animLvl val="lvl"/>
          <dgm:resizeHandles val="exact"/>
        </dgm:presLayoutVars>
      </dgm:prSet>
      <dgm:spPr/>
    </dgm:pt>
    <dgm:pt modelId="{BF0813A0-D4B2-466B-9149-853FD7473637}" type="pres">
      <dgm:prSet presAssocID="{6D03D9E1-C682-4F75-9577-4C8DE0C849B9}" presName="root1" presStyleCnt="0"/>
      <dgm:spPr/>
    </dgm:pt>
    <dgm:pt modelId="{D7F2EDB0-2303-4FED-AA30-FF0F5B9FD345}" type="pres">
      <dgm:prSet presAssocID="{6D03D9E1-C682-4F75-9577-4C8DE0C849B9}" presName="LevelOneTextNode" presStyleLbl="node0" presStyleIdx="0" presStyleCnt="1" custLinFactNeighborX="-222" custLinFactNeighborY="-2828">
        <dgm:presLayoutVars>
          <dgm:chPref val="3"/>
        </dgm:presLayoutVars>
      </dgm:prSet>
      <dgm:spPr/>
    </dgm:pt>
    <dgm:pt modelId="{D07B3777-CF80-4573-AFD5-2D814EC42541}" type="pres">
      <dgm:prSet presAssocID="{6D03D9E1-C682-4F75-9577-4C8DE0C849B9}" presName="level2hierChild" presStyleCnt="0"/>
      <dgm:spPr/>
    </dgm:pt>
    <dgm:pt modelId="{4369DED9-4973-4616-8345-8D06A1ED1A60}" type="pres">
      <dgm:prSet presAssocID="{FD013520-E8C7-4A27-B442-859987C5BC9C}" presName="conn2-1" presStyleLbl="parChTrans1D2" presStyleIdx="0" presStyleCnt="2"/>
      <dgm:spPr/>
    </dgm:pt>
    <dgm:pt modelId="{769DDA3C-45A8-4116-B2D0-97E15ABA552A}" type="pres">
      <dgm:prSet presAssocID="{FD013520-E8C7-4A27-B442-859987C5BC9C}" presName="connTx" presStyleLbl="parChTrans1D2" presStyleIdx="0" presStyleCnt="2"/>
      <dgm:spPr/>
    </dgm:pt>
    <dgm:pt modelId="{A0671406-02A6-451F-9EC8-5ABBAF251A06}" type="pres">
      <dgm:prSet presAssocID="{01E614C0-6497-42E3-BE38-DF6144130FF9}" presName="root2" presStyleCnt="0"/>
      <dgm:spPr/>
    </dgm:pt>
    <dgm:pt modelId="{C0C73922-0728-4B54-A496-13284E6E4EF6}" type="pres">
      <dgm:prSet presAssocID="{01E614C0-6497-42E3-BE38-DF6144130FF9}" presName="LevelTwoTextNode" presStyleLbl="node2" presStyleIdx="0" presStyleCnt="2">
        <dgm:presLayoutVars>
          <dgm:chPref val="3"/>
        </dgm:presLayoutVars>
      </dgm:prSet>
      <dgm:spPr/>
    </dgm:pt>
    <dgm:pt modelId="{E22925E8-2E4D-49DF-9765-0DEBDFA0D5DC}" type="pres">
      <dgm:prSet presAssocID="{01E614C0-6497-42E3-BE38-DF6144130FF9}" presName="level3hierChild" presStyleCnt="0"/>
      <dgm:spPr/>
    </dgm:pt>
    <dgm:pt modelId="{96EE78CA-88D9-4764-9B2C-260B244680C0}" type="pres">
      <dgm:prSet presAssocID="{6C09CB44-190F-4B08-9233-6D7BD70313CA}" presName="conn2-1" presStyleLbl="parChTrans1D3" presStyleIdx="0" presStyleCnt="3"/>
      <dgm:spPr/>
    </dgm:pt>
    <dgm:pt modelId="{F88C021A-3F27-4D67-A11B-1C56E2532F20}" type="pres">
      <dgm:prSet presAssocID="{6C09CB44-190F-4B08-9233-6D7BD70313CA}" presName="connTx" presStyleLbl="parChTrans1D3" presStyleIdx="0" presStyleCnt="3"/>
      <dgm:spPr/>
    </dgm:pt>
    <dgm:pt modelId="{E34DC51D-CA3A-4F64-8F2A-B5E251AB6523}" type="pres">
      <dgm:prSet presAssocID="{39DE4266-3CDA-40D3-AD8A-3EAF18B31EFE}" presName="root2" presStyleCnt="0"/>
      <dgm:spPr/>
    </dgm:pt>
    <dgm:pt modelId="{08C4BA6C-842B-4083-9AAB-8D007306310E}" type="pres">
      <dgm:prSet presAssocID="{39DE4266-3CDA-40D3-AD8A-3EAF18B31EFE}" presName="LevelTwoTextNode" presStyleLbl="node3" presStyleIdx="0" presStyleCnt="3">
        <dgm:presLayoutVars>
          <dgm:chPref val="3"/>
        </dgm:presLayoutVars>
      </dgm:prSet>
      <dgm:spPr/>
    </dgm:pt>
    <dgm:pt modelId="{ADB96F0E-65E5-4931-82FE-8A99AC068DB1}" type="pres">
      <dgm:prSet presAssocID="{39DE4266-3CDA-40D3-AD8A-3EAF18B31EFE}" presName="level3hierChild" presStyleCnt="0"/>
      <dgm:spPr/>
    </dgm:pt>
    <dgm:pt modelId="{8A561711-8831-4F9A-9162-0164FD6FE15C}" type="pres">
      <dgm:prSet presAssocID="{368199B7-47F1-4B28-8E67-A0065D8C9118}" presName="conn2-1" presStyleLbl="parChTrans1D4" presStyleIdx="0" presStyleCnt="2"/>
      <dgm:spPr/>
    </dgm:pt>
    <dgm:pt modelId="{01AC9F55-773C-4F68-99BF-C44FB81E4097}" type="pres">
      <dgm:prSet presAssocID="{368199B7-47F1-4B28-8E67-A0065D8C9118}" presName="connTx" presStyleLbl="parChTrans1D4" presStyleIdx="0" presStyleCnt="2"/>
      <dgm:spPr/>
    </dgm:pt>
    <dgm:pt modelId="{A81FC5EB-EDE1-4C62-9360-46456BB35227}" type="pres">
      <dgm:prSet presAssocID="{130C81F9-295B-421D-8EC5-2E0BB5EB444D}" presName="root2" presStyleCnt="0"/>
      <dgm:spPr/>
    </dgm:pt>
    <dgm:pt modelId="{087AA02F-5565-4EF1-993B-0FE486E8DFEF}" type="pres">
      <dgm:prSet presAssocID="{130C81F9-295B-421D-8EC5-2E0BB5EB444D}" presName="LevelTwoTextNode" presStyleLbl="node4" presStyleIdx="0" presStyleCnt="2">
        <dgm:presLayoutVars>
          <dgm:chPref val="3"/>
        </dgm:presLayoutVars>
      </dgm:prSet>
      <dgm:spPr/>
    </dgm:pt>
    <dgm:pt modelId="{B31A8753-8C01-40EC-9A35-0392F002493B}" type="pres">
      <dgm:prSet presAssocID="{130C81F9-295B-421D-8EC5-2E0BB5EB444D}" presName="level3hierChild" presStyleCnt="0"/>
      <dgm:spPr/>
    </dgm:pt>
    <dgm:pt modelId="{CF175AB4-6CDB-4DB3-8A6F-4CB055296F68}" type="pres">
      <dgm:prSet presAssocID="{2C8D1DCA-4D7D-43B2-AB14-159017930444}" presName="conn2-1" presStyleLbl="parChTrans1D3" presStyleIdx="1" presStyleCnt="3"/>
      <dgm:spPr/>
    </dgm:pt>
    <dgm:pt modelId="{CFFAD8F5-6730-42D0-B0B0-B0FDDFC65965}" type="pres">
      <dgm:prSet presAssocID="{2C8D1DCA-4D7D-43B2-AB14-159017930444}" presName="connTx" presStyleLbl="parChTrans1D3" presStyleIdx="1" presStyleCnt="3"/>
      <dgm:spPr/>
    </dgm:pt>
    <dgm:pt modelId="{A21B901B-99BC-4CCC-997F-DB52737A6689}" type="pres">
      <dgm:prSet presAssocID="{E8C20837-69B4-40EF-A906-1C150C234473}" presName="root2" presStyleCnt="0"/>
      <dgm:spPr/>
    </dgm:pt>
    <dgm:pt modelId="{04F74AEE-55DD-4124-8A32-12C8E4CCBBB3}" type="pres">
      <dgm:prSet presAssocID="{E8C20837-69B4-40EF-A906-1C150C234473}" presName="LevelTwoTextNode" presStyleLbl="node3" presStyleIdx="1" presStyleCnt="3">
        <dgm:presLayoutVars>
          <dgm:chPref val="3"/>
        </dgm:presLayoutVars>
      </dgm:prSet>
      <dgm:spPr/>
    </dgm:pt>
    <dgm:pt modelId="{3F3D2CE5-C14E-46F7-B795-8698638B7BD8}" type="pres">
      <dgm:prSet presAssocID="{E8C20837-69B4-40EF-A906-1C150C234473}" presName="level3hierChild" presStyleCnt="0"/>
      <dgm:spPr/>
    </dgm:pt>
    <dgm:pt modelId="{C1E10864-E4A4-4F9E-9ADA-0874CB67A1A9}" type="pres">
      <dgm:prSet presAssocID="{767830FD-518A-4306-B67E-194DA620564F}" presName="conn2-1" presStyleLbl="parChTrans1D4" presStyleIdx="1" presStyleCnt="2"/>
      <dgm:spPr/>
    </dgm:pt>
    <dgm:pt modelId="{8D27929E-2D14-4E36-AAEE-BFA884433B4D}" type="pres">
      <dgm:prSet presAssocID="{767830FD-518A-4306-B67E-194DA620564F}" presName="connTx" presStyleLbl="parChTrans1D4" presStyleIdx="1" presStyleCnt="2"/>
      <dgm:spPr/>
    </dgm:pt>
    <dgm:pt modelId="{A63A9A33-7DB7-4C3A-84EC-DDAA5F074304}" type="pres">
      <dgm:prSet presAssocID="{C71282AD-7F53-48FD-91F2-58B2F23732B0}" presName="root2" presStyleCnt="0"/>
      <dgm:spPr/>
    </dgm:pt>
    <dgm:pt modelId="{B77A598F-908B-4073-BB4C-4DBD770A1CE7}" type="pres">
      <dgm:prSet presAssocID="{C71282AD-7F53-48FD-91F2-58B2F23732B0}" presName="LevelTwoTextNode" presStyleLbl="node4" presStyleIdx="1" presStyleCnt="2">
        <dgm:presLayoutVars>
          <dgm:chPref val="3"/>
        </dgm:presLayoutVars>
      </dgm:prSet>
      <dgm:spPr/>
    </dgm:pt>
    <dgm:pt modelId="{75E2141C-3EBB-4DB1-BDE5-28B6B7CCB842}" type="pres">
      <dgm:prSet presAssocID="{C71282AD-7F53-48FD-91F2-58B2F23732B0}" presName="level3hierChild" presStyleCnt="0"/>
      <dgm:spPr/>
    </dgm:pt>
    <dgm:pt modelId="{C32C7C39-033D-460B-9A4F-8916248FA2F7}" type="pres">
      <dgm:prSet presAssocID="{3DAC318C-26A8-4366-84CF-6C6F4C2FE105}" presName="conn2-1" presStyleLbl="parChTrans1D2" presStyleIdx="1" presStyleCnt="2"/>
      <dgm:spPr/>
    </dgm:pt>
    <dgm:pt modelId="{BD621441-41A8-4E22-8A17-6D2329026F85}" type="pres">
      <dgm:prSet presAssocID="{3DAC318C-26A8-4366-84CF-6C6F4C2FE105}" presName="connTx" presStyleLbl="parChTrans1D2" presStyleIdx="1" presStyleCnt="2"/>
      <dgm:spPr/>
    </dgm:pt>
    <dgm:pt modelId="{2A9D94BE-7996-4E4B-A996-F88433090594}" type="pres">
      <dgm:prSet presAssocID="{ACC30375-49DD-4A3C-B8A6-191425B020D2}" presName="root2" presStyleCnt="0"/>
      <dgm:spPr/>
    </dgm:pt>
    <dgm:pt modelId="{A523AFFB-F014-4C70-9A99-E2F86558A731}" type="pres">
      <dgm:prSet presAssocID="{ACC30375-49DD-4A3C-B8A6-191425B020D2}" presName="LevelTwoTextNode" presStyleLbl="node2" presStyleIdx="1" presStyleCnt="2">
        <dgm:presLayoutVars>
          <dgm:chPref val="3"/>
        </dgm:presLayoutVars>
      </dgm:prSet>
      <dgm:spPr/>
    </dgm:pt>
    <dgm:pt modelId="{757D028A-5AEE-4318-97FC-FEDC8E861248}" type="pres">
      <dgm:prSet presAssocID="{ACC30375-49DD-4A3C-B8A6-191425B020D2}" presName="level3hierChild" presStyleCnt="0"/>
      <dgm:spPr/>
    </dgm:pt>
    <dgm:pt modelId="{8462C4E5-AEFA-45AD-AEB1-2335AD46A2E6}" type="pres">
      <dgm:prSet presAssocID="{AFEDAA68-3E1F-4505-AEE3-F7DDA8E43F29}" presName="conn2-1" presStyleLbl="parChTrans1D3" presStyleIdx="2" presStyleCnt="3"/>
      <dgm:spPr/>
    </dgm:pt>
    <dgm:pt modelId="{9A9C94E6-7EAB-4781-8271-1CBA8DBE434A}" type="pres">
      <dgm:prSet presAssocID="{AFEDAA68-3E1F-4505-AEE3-F7DDA8E43F29}" presName="connTx" presStyleLbl="parChTrans1D3" presStyleIdx="2" presStyleCnt="3"/>
      <dgm:spPr/>
    </dgm:pt>
    <dgm:pt modelId="{C1F52EE9-13F4-406D-804C-C1769619061E}" type="pres">
      <dgm:prSet presAssocID="{025C4837-912A-46DC-BB0D-CBD1223EA8E4}" presName="root2" presStyleCnt="0"/>
      <dgm:spPr/>
    </dgm:pt>
    <dgm:pt modelId="{7816D040-7470-4793-8B61-021E04A101E8}" type="pres">
      <dgm:prSet presAssocID="{025C4837-912A-46DC-BB0D-CBD1223EA8E4}" presName="LevelTwoTextNode" presStyleLbl="node3" presStyleIdx="2" presStyleCnt="3">
        <dgm:presLayoutVars>
          <dgm:chPref val="3"/>
        </dgm:presLayoutVars>
      </dgm:prSet>
      <dgm:spPr/>
    </dgm:pt>
    <dgm:pt modelId="{F3DDABB2-64F7-41DF-B711-51F6E207F7BA}" type="pres">
      <dgm:prSet presAssocID="{025C4837-912A-46DC-BB0D-CBD1223EA8E4}" presName="level3hierChild" presStyleCnt="0"/>
      <dgm:spPr/>
    </dgm:pt>
  </dgm:ptLst>
  <dgm:cxnLst>
    <dgm:cxn modelId="{087C4A10-FCBE-4DA4-B321-59820109B2FF}" type="presOf" srcId="{01E614C0-6497-42E3-BE38-DF6144130FF9}" destId="{C0C73922-0728-4B54-A496-13284E6E4EF6}" srcOrd="0" destOrd="0" presId="urn:microsoft.com/office/officeart/2005/8/layout/hierarchy2"/>
    <dgm:cxn modelId="{AA1FC028-AE06-4451-A91B-2A5AB744D88D}" type="presOf" srcId="{3DAC318C-26A8-4366-84CF-6C6F4C2FE105}" destId="{C32C7C39-033D-460B-9A4F-8916248FA2F7}" srcOrd="0" destOrd="0" presId="urn:microsoft.com/office/officeart/2005/8/layout/hierarchy2"/>
    <dgm:cxn modelId="{C3ADA43C-9483-415B-A01F-CF11FDD7A942}" type="presOf" srcId="{2C8D1DCA-4D7D-43B2-AB14-159017930444}" destId="{CF175AB4-6CDB-4DB3-8A6F-4CB055296F68}" srcOrd="0" destOrd="0" presId="urn:microsoft.com/office/officeart/2005/8/layout/hierarchy2"/>
    <dgm:cxn modelId="{CCF2BD44-FC34-47EF-AB93-E3D6C5C080E4}" srcId="{6D03D9E1-C682-4F75-9577-4C8DE0C849B9}" destId="{01E614C0-6497-42E3-BE38-DF6144130FF9}" srcOrd="0" destOrd="0" parTransId="{FD013520-E8C7-4A27-B442-859987C5BC9C}" sibTransId="{BA89BFD1-4DDB-45D0-A125-0DC1349A6254}"/>
    <dgm:cxn modelId="{F3F96D68-B5D6-46A7-BACA-C5DA63EF7C78}" srcId="{ACC30375-49DD-4A3C-B8A6-191425B020D2}" destId="{025C4837-912A-46DC-BB0D-CBD1223EA8E4}" srcOrd="0" destOrd="0" parTransId="{AFEDAA68-3E1F-4505-AEE3-F7DDA8E43F29}" sibTransId="{2593790A-26BE-4D9C-AD1D-288955F7E757}"/>
    <dgm:cxn modelId="{002B2E6C-B4CF-49E7-89CA-5456C19D27C9}" type="presOf" srcId="{368199B7-47F1-4B28-8E67-A0065D8C9118}" destId="{8A561711-8831-4F9A-9162-0164FD6FE15C}" srcOrd="0" destOrd="0" presId="urn:microsoft.com/office/officeart/2005/8/layout/hierarchy2"/>
    <dgm:cxn modelId="{0CFD4C4C-CE67-4064-B58F-753BE5AE5999}" type="presOf" srcId="{FD013520-E8C7-4A27-B442-859987C5BC9C}" destId="{4369DED9-4973-4616-8345-8D06A1ED1A60}" srcOrd="0" destOrd="0" presId="urn:microsoft.com/office/officeart/2005/8/layout/hierarchy2"/>
    <dgm:cxn modelId="{19F0C96F-4889-4893-8DCC-CF72E28186DE}" type="presOf" srcId="{130C81F9-295B-421D-8EC5-2E0BB5EB444D}" destId="{087AA02F-5565-4EF1-993B-0FE486E8DFEF}" srcOrd="0" destOrd="0" presId="urn:microsoft.com/office/officeart/2005/8/layout/hierarchy2"/>
    <dgm:cxn modelId="{DF9B7A73-CEA4-4D0B-B7A9-166ACF4604B9}" srcId="{50ECED7B-BA98-4469-A810-922BBCC5253F}" destId="{6D03D9E1-C682-4F75-9577-4C8DE0C849B9}" srcOrd="0" destOrd="0" parTransId="{53780BF6-5FD1-4514-B849-0F8B59B31A21}" sibTransId="{ECFA97BE-A5E5-455B-992B-2E4FD908B7BA}"/>
    <dgm:cxn modelId="{7284717B-2AFE-40DB-98D2-E11C5B378561}" srcId="{E8C20837-69B4-40EF-A906-1C150C234473}" destId="{C71282AD-7F53-48FD-91F2-58B2F23732B0}" srcOrd="0" destOrd="0" parTransId="{767830FD-518A-4306-B67E-194DA620564F}" sibTransId="{CF84139A-F1ED-460F-9D4C-2883AD2F7549}"/>
    <dgm:cxn modelId="{22F21982-041C-4C26-8CD7-7BAA1A274F41}" srcId="{01E614C0-6497-42E3-BE38-DF6144130FF9}" destId="{39DE4266-3CDA-40D3-AD8A-3EAF18B31EFE}" srcOrd="0" destOrd="0" parTransId="{6C09CB44-190F-4B08-9233-6D7BD70313CA}" sibTransId="{54A88D99-A301-4FA1-A62C-8DE56F518717}"/>
    <dgm:cxn modelId="{9F0CC691-4540-4AEE-9270-7DEB6D27D219}" type="presOf" srcId="{368199B7-47F1-4B28-8E67-A0065D8C9118}" destId="{01AC9F55-773C-4F68-99BF-C44FB81E4097}" srcOrd="1" destOrd="0" presId="urn:microsoft.com/office/officeart/2005/8/layout/hierarchy2"/>
    <dgm:cxn modelId="{D9DEC898-146C-4052-89F5-C7FE7D2B91C5}" type="presOf" srcId="{AFEDAA68-3E1F-4505-AEE3-F7DDA8E43F29}" destId="{8462C4E5-AEFA-45AD-AEB1-2335AD46A2E6}" srcOrd="0" destOrd="0" presId="urn:microsoft.com/office/officeart/2005/8/layout/hierarchy2"/>
    <dgm:cxn modelId="{93BA119A-17B3-410E-9F2F-658947C8FF87}" srcId="{39DE4266-3CDA-40D3-AD8A-3EAF18B31EFE}" destId="{130C81F9-295B-421D-8EC5-2E0BB5EB444D}" srcOrd="0" destOrd="0" parTransId="{368199B7-47F1-4B28-8E67-A0065D8C9118}" sibTransId="{FF2511B7-593C-4D89-A9CE-DE19BC619CE6}"/>
    <dgm:cxn modelId="{968F8DAD-8645-44C0-9C39-F0340FAAC864}" type="presOf" srcId="{3DAC318C-26A8-4366-84CF-6C6F4C2FE105}" destId="{BD621441-41A8-4E22-8A17-6D2329026F85}" srcOrd="1" destOrd="0" presId="urn:microsoft.com/office/officeart/2005/8/layout/hierarchy2"/>
    <dgm:cxn modelId="{0B1A83B9-55B8-4F59-BB9C-E1D2899FF9C4}" type="presOf" srcId="{6C09CB44-190F-4B08-9233-6D7BD70313CA}" destId="{96EE78CA-88D9-4764-9B2C-260B244680C0}" srcOrd="0" destOrd="0" presId="urn:microsoft.com/office/officeart/2005/8/layout/hierarchy2"/>
    <dgm:cxn modelId="{73B270BA-8C81-4013-9EA3-489EEBDB5E3B}" type="presOf" srcId="{767830FD-518A-4306-B67E-194DA620564F}" destId="{8D27929E-2D14-4E36-AAEE-BFA884433B4D}" srcOrd="1" destOrd="0" presId="urn:microsoft.com/office/officeart/2005/8/layout/hierarchy2"/>
    <dgm:cxn modelId="{C693CBBC-7067-46F9-AD34-B3851565DB45}" type="presOf" srcId="{6D03D9E1-C682-4F75-9577-4C8DE0C849B9}" destId="{D7F2EDB0-2303-4FED-AA30-FF0F5B9FD345}" srcOrd="0" destOrd="0" presId="urn:microsoft.com/office/officeart/2005/8/layout/hierarchy2"/>
    <dgm:cxn modelId="{DB97ECBD-EE29-464E-8DA8-9B12D1E77426}" srcId="{6D03D9E1-C682-4F75-9577-4C8DE0C849B9}" destId="{ACC30375-49DD-4A3C-B8A6-191425B020D2}" srcOrd="1" destOrd="0" parTransId="{3DAC318C-26A8-4366-84CF-6C6F4C2FE105}" sibTransId="{FB7D8B64-971C-4EA3-9C9D-BEB8FF899EB4}"/>
    <dgm:cxn modelId="{D1EF16C4-3D03-4F8D-9BF3-EC4F84FBE286}" type="presOf" srcId="{2C8D1DCA-4D7D-43B2-AB14-159017930444}" destId="{CFFAD8F5-6730-42D0-B0B0-B0FDDFC65965}" srcOrd="1" destOrd="0" presId="urn:microsoft.com/office/officeart/2005/8/layout/hierarchy2"/>
    <dgm:cxn modelId="{1AB51BC8-4929-4A85-928E-0C462A7944D7}" srcId="{01E614C0-6497-42E3-BE38-DF6144130FF9}" destId="{E8C20837-69B4-40EF-A906-1C150C234473}" srcOrd="1" destOrd="0" parTransId="{2C8D1DCA-4D7D-43B2-AB14-159017930444}" sibTransId="{918D633E-91B3-49F4-BB68-764780D53BC3}"/>
    <dgm:cxn modelId="{2D34F0D8-492C-43D5-8653-AFDC1D06B950}" type="presOf" srcId="{FD013520-E8C7-4A27-B442-859987C5BC9C}" destId="{769DDA3C-45A8-4116-B2D0-97E15ABA552A}" srcOrd="1" destOrd="0" presId="urn:microsoft.com/office/officeart/2005/8/layout/hierarchy2"/>
    <dgm:cxn modelId="{463DF6D8-BE9C-4A77-9BBE-FD02960268FD}" type="presOf" srcId="{767830FD-518A-4306-B67E-194DA620564F}" destId="{C1E10864-E4A4-4F9E-9ADA-0874CB67A1A9}" srcOrd="0" destOrd="0" presId="urn:microsoft.com/office/officeart/2005/8/layout/hierarchy2"/>
    <dgm:cxn modelId="{229333DE-0776-4522-BA41-6A4B0787F441}" type="presOf" srcId="{025C4837-912A-46DC-BB0D-CBD1223EA8E4}" destId="{7816D040-7470-4793-8B61-021E04A101E8}" srcOrd="0" destOrd="0" presId="urn:microsoft.com/office/officeart/2005/8/layout/hierarchy2"/>
    <dgm:cxn modelId="{D7728CE2-80CA-465F-8F58-8A5CDACBD7D6}" type="presOf" srcId="{39DE4266-3CDA-40D3-AD8A-3EAF18B31EFE}" destId="{08C4BA6C-842B-4083-9AAB-8D007306310E}" srcOrd="0" destOrd="0" presId="urn:microsoft.com/office/officeart/2005/8/layout/hierarchy2"/>
    <dgm:cxn modelId="{B091F2E3-C5E7-41B6-8BD2-A5FD650B2F70}" type="presOf" srcId="{C71282AD-7F53-48FD-91F2-58B2F23732B0}" destId="{B77A598F-908B-4073-BB4C-4DBD770A1CE7}" srcOrd="0" destOrd="0" presId="urn:microsoft.com/office/officeart/2005/8/layout/hierarchy2"/>
    <dgm:cxn modelId="{527F0BE9-F6C2-4BB6-8D12-9C44DF71C040}" type="presOf" srcId="{AFEDAA68-3E1F-4505-AEE3-F7DDA8E43F29}" destId="{9A9C94E6-7EAB-4781-8271-1CBA8DBE434A}" srcOrd="1" destOrd="0" presId="urn:microsoft.com/office/officeart/2005/8/layout/hierarchy2"/>
    <dgm:cxn modelId="{A37143ED-420A-41F1-9571-94795F2D3F11}" type="presOf" srcId="{ACC30375-49DD-4A3C-B8A6-191425B020D2}" destId="{A523AFFB-F014-4C70-9A99-E2F86558A731}" srcOrd="0" destOrd="0" presId="urn:microsoft.com/office/officeart/2005/8/layout/hierarchy2"/>
    <dgm:cxn modelId="{2F3BA5EE-000D-4F41-8592-2D7A34658D7A}" type="presOf" srcId="{E8C20837-69B4-40EF-A906-1C150C234473}" destId="{04F74AEE-55DD-4124-8A32-12C8E4CCBBB3}" srcOrd="0" destOrd="0" presId="urn:microsoft.com/office/officeart/2005/8/layout/hierarchy2"/>
    <dgm:cxn modelId="{E65D1AF1-53AA-49E3-B70C-2DC516C01BFB}" type="presOf" srcId="{50ECED7B-BA98-4469-A810-922BBCC5253F}" destId="{F1BC4B00-BC3D-436F-8AF0-09758EF98517}" srcOrd="0" destOrd="0" presId="urn:microsoft.com/office/officeart/2005/8/layout/hierarchy2"/>
    <dgm:cxn modelId="{93AA15F9-8D46-4955-BB18-1566FB7B6ED8}" type="presOf" srcId="{6C09CB44-190F-4B08-9233-6D7BD70313CA}" destId="{F88C021A-3F27-4D67-A11B-1C56E2532F20}" srcOrd="1" destOrd="0" presId="urn:microsoft.com/office/officeart/2005/8/layout/hierarchy2"/>
    <dgm:cxn modelId="{16A8A8EA-3D92-4098-B74A-8069DD828238}" type="presParOf" srcId="{F1BC4B00-BC3D-436F-8AF0-09758EF98517}" destId="{BF0813A0-D4B2-466B-9149-853FD7473637}" srcOrd="0" destOrd="0" presId="urn:microsoft.com/office/officeart/2005/8/layout/hierarchy2"/>
    <dgm:cxn modelId="{BFF3884B-6C36-4A23-94B8-6EB5B620D2D3}" type="presParOf" srcId="{BF0813A0-D4B2-466B-9149-853FD7473637}" destId="{D7F2EDB0-2303-4FED-AA30-FF0F5B9FD345}" srcOrd="0" destOrd="0" presId="urn:microsoft.com/office/officeart/2005/8/layout/hierarchy2"/>
    <dgm:cxn modelId="{DD439EB6-7D54-4486-8975-82B1C12F7BBA}" type="presParOf" srcId="{BF0813A0-D4B2-466B-9149-853FD7473637}" destId="{D07B3777-CF80-4573-AFD5-2D814EC42541}" srcOrd="1" destOrd="0" presId="urn:microsoft.com/office/officeart/2005/8/layout/hierarchy2"/>
    <dgm:cxn modelId="{4A1B1970-81EF-4DBA-8FEC-1014E782AACC}" type="presParOf" srcId="{D07B3777-CF80-4573-AFD5-2D814EC42541}" destId="{4369DED9-4973-4616-8345-8D06A1ED1A60}" srcOrd="0" destOrd="0" presId="urn:microsoft.com/office/officeart/2005/8/layout/hierarchy2"/>
    <dgm:cxn modelId="{1767B720-05D5-43A7-AA14-5BE73514161E}" type="presParOf" srcId="{4369DED9-4973-4616-8345-8D06A1ED1A60}" destId="{769DDA3C-45A8-4116-B2D0-97E15ABA552A}" srcOrd="0" destOrd="0" presId="urn:microsoft.com/office/officeart/2005/8/layout/hierarchy2"/>
    <dgm:cxn modelId="{93175613-CF6F-4D3C-A8DD-FE68A98AF310}" type="presParOf" srcId="{D07B3777-CF80-4573-AFD5-2D814EC42541}" destId="{A0671406-02A6-451F-9EC8-5ABBAF251A06}" srcOrd="1" destOrd="0" presId="urn:microsoft.com/office/officeart/2005/8/layout/hierarchy2"/>
    <dgm:cxn modelId="{5AA86C55-4AFD-438C-9162-0DB9F01986ED}" type="presParOf" srcId="{A0671406-02A6-451F-9EC8-5ABBAF251A06}" destId="{C0C73922-0728-4B54-A496-13284E6E4EF6}" srcOrd="0" destOrd="0" presId="urn:microsoft.com/office/officeart/2005/8/layout/hierarchy2"/>
    <dgm:cxn modelId="{734D5756-504A-4183-8A77-30ADF12CA78D}" type="presParOf" srcId="{A0671406-02A6-451F-9EC8-5ABBAF251A06}" destId="{E22925E8-2E4D-49DF-9765-0DEBDFA0D5DC}" srcOrd="1" destOrd="0" presId="urn:microsoft.com/office/officeart/2005/8/layout/hierarchy2"/>
    <dgm:cxn modelId="{D428C3DE-DE06-4E1B-8C2C-2B804A8AE765}" type="presParOf" srcId="{E22925E8-2E4D-49DF-9765-0DEBDFA0D5DC}" destId="{96EE78CA-88D9-4764-9B2C-260B244680C0}" srcOrd="0" destOrd="0" presId="urn:microsoft.com/office/officeart/2005/8/layout/hierarchy2"/>
    <dgm:cxn modelId="{5C988260-6339-4FEF-990D-90C29BE4D027}" type="presParOf" srcId="{96EE78CA-88D9-4764-9B2C-260B244680C0}" destId="{F88C021A-3F27-4D67-A11B-1C56E2532F20}" srcOrd="0" destOrd="0" presId="urn:microsoft.com/office/officeart/2005/8/layout/hierarchy2"/>
    <dgm:cxn modelId="{2935DBF8-D1B4-4B46-B35C-5EA8269D9F8E}" type="presParOf" srcId="{E22925E8-2E4D-49DF-9765-0DEBDFA0D5DC}" destId="{E34DC51D-CA3A-4F64-8F2A-B5E251AB6523}" srcOrd="1" destOrd="0" presId="urn:microsoft.com/office/officeart/2005/8/layout/hierarchy2"/>
    <dgm:cxn modelId="{A0DADEBD-166F-436D-A502-3A91B2A51824}" type="presParOf" srcId="{E34DC51D-CA3A-4F64-8F2A-B5E251AB6523}" destId="{08C4BA6C-842B-4083-9AAB-8D007306310E}" srcOrd="0" destOrd="0" presId="urn:microsoft.com/office/officeart/2005/8/layout/hierarchy2"/>
    <dgm:cxn modelId="{540CA2DD-DBA1-4626-9F11-4B84DCCF4CA0}" type="presParOf" srcId="{E34DC51D-CA3A-4F64-8F2A-B5E251AB6523}" destId="{ADB96F0E-65E5-4931-82FE-8A99AC068DB1}" srcOrd="1" destOrd="0" presId="urn:microsoft.com/office/officeart/2005/8/layout/hierarchy2"/>
    <dgm:cxn modelId="{69C9883D-2021-4CA6-9507-57B3FA3B4C8A}" type="presParOf" srcId="{ADB96F0E-65E5-4931-82FE-8A99AC068DB1}" destId="{8A561711-8831-4F9A-9162-0164FD6FE15C}" srcOrd="0" destOrd="0" presId="urn:microsoft.com/office/officeart/2005/8/layout/hierarchy2"/>
    <dgm:cxn modelId="{49DD4A82-3774-4AEF-8566-AF10C6DEBB1E}" type="presParOf" srcId="{8A561711-8831-4F9A-9162-0164FD6FE15C}" destId="{01AC9F55-773C-4F68-99BF-C44FB81E4097}" srcOrd="0" destOrd="0" presId="urn:microsoft.com/office/officeart/2005/8/layout/hierarchy2"/>
    <dgm:cxn modelId="{20FDE373-F670-4F53-9A5A-A6684F831E24}" type="presParOf" srcId="{ADB96F0E-65E5-4931-82FE-8A99AC068DB1}" destId="{A81FC5EB-EDE1-4C62-9360-46456BB35227}" srcOrd="1" destOrd="0" presId="urn:microsoft.com/office/officeart/2005/8/layout/hierarchy2"/>
    <dgm:cxn modelId="{9D53F0ED-A48E-4B9B-93B4-82446CADE2A0}" type="presParOf" srcId="{A81FC5EB-EDE1-4C62-9360-46456BB35227}" destId="{087AA02F-5565-4EF1-993B-0FE486E8DFEF}" srcOrd="0" destOrd="0" presId="urn:microsoft.com/office/officeart/2005/8/layout/hierarchy2"/>
    <dgm:cxn modelId="{F8B5882C-E4A4-4FC1-BA62-F3C82DBB1AD3}" type="presParOf" srcId="{A81FC5EB-EDE1-4C62-9360-46456BB35227}" destId="{B31A8753-8C01-40EC-9A35-0392F002493B}" srcOrd="1" destOrd="0" presId="urn:microsoft.com/office/officeart/2005/8/layout/hierarchy2"/>
    <dgm:cxn modelId="{C461A189-B584-40C6-A245-3B7B8F8A48F0}" type="presParOf" srcId="{E22925E8-2E4D-49DF-9765-0DEBDFA0D5DC}" destId="{CF175AB4-6CDB-4DB3-8A6F-4CB055296F68}" srcOrd="2" destOrd="0" presId="urn:microsoft.com/office/officeart/2005/8/layout/hierarchy2"/>
    <dgm:cxn modelId="{377A1BB9-3816-48B2-A754-6C3A81936C04}" type="presParOf" srcId="{CF175AB4-6CDB-4DB3-8A6F-4CB055296F68}" destId="{CFFAD8F5-6730-42D0-B0B0-B0FDDFC65965}" srcOrd="0" destOrd="0" presId="urn:microsoft.com/office/officeart/2005/8/layout/hierarchy2"/>
    <dgm:cxn modelId="{A966F597-3AF1-46DC-A6F6-C3D570B1F1B9}" type="presParOf" srcId="{E22925E8-2E4D-49DF-9765-0DEBDFA0D5DC}" destId="{A21B901B-99BC-4CCC-997F-DB52737A6689}" srcOrd="3" destOrd="0" presId="urn:microsoft.com/office/officeart/2005/8/layout/hierarchy2"/>
    <dgm:cxn modelId="{D1F38FDE-9798-4A66-BEA6-D959AD7195A6}" type="presParOf" srcId="{A21B901B-99BC-4CCC-997F-DB52737A6689}" destId="{04F74AEE-55DD-4124-8A32-12C8E4CCBBB3}" srcOrd="0" destOrd="0" presId="urn:microsoft.com/office/officeart/2005/8/layout/hierarchy2"/>
    <dgm:cxn modelId="{35901AA4-3F95-4525-BC56-098B173D85B2}" type="presParOf" srcId="{A21B901B-99BC-4CCC-997F-DB52737A6689}" destId="{3F3D2CE5-C14E-46F7-B795-8698638B7BD8}" srcOrd="1" destOrd="0" presId="urn:microsoft.com/office/officeart/2005/8/layout/hierarchy2"/>
    <dgm:cxn modelId="{97E121EF-48FD-4EEE-9E9C-99AB95EEB1CA}" type="presParOf" srcId="{3F3D2CE5-C14E-46F7-B795-8698638B7BD8}" destId="{C1E10864-E4A4-4F9E-9ADA-0874CB67A1A9}" srcOrd="0" destOrd="0" presId="urn:microsoft.com/office/officeart/2005/8/layout/hierarchy2"/>
    <dgm:cxn modelId="{1576F7E4-32F7-4E62-BE3C-BAD3F0BC2C62}" type="presParOf" srcId="{C1E10864-E4A4-4F9E-9ADA-0874CB67A1A9}" destId="{8D27929E-2D14-4E36-AAEE-BFA884433B4D}" srcOrd="0" destOrd="0" presId="urn:microsoft.com/office/officeart/2005/8/layout/hierarchy2"/>
    <dgm:cxn modelId="{105B2ABB-50F7-44C8-BE97-49AE243BE537}" type="presParOf" srcId="{3F3D2CE5-C14E-46F7-B795-8698638B7BD8}" destId="{A63A9A33-7DB7-4C3A-84EC-DDAA5F074304}" srcOrd="1" destOrd="0" presId="urn:microsoft.com/office/officeart/2005/8/layout/hierarchy2"/>
    <dgm:cxn modelId="{20EB1909-9C1F-478A-B0AF-5D8C12A91145}" type="presParOf" srcId="{A63A9A33-7DB7-4C3A-84EC-DDAA5F074304}" destId="{B77A598F-908B-4073-BB4C-4DBD770A1CE7}" srcOrd="0" destOrd="0" presId="urn:microsoft.com/office/officeart/2005/8/layout/hierarchy2"/>
    <dgm:cxn modelId="{4E0B090A-628E-48DA-8C12-B85C8245FDEC}" type="presParOf" srcId="{A63A9A33-7DB7-4C3A-84EC-DDAA5F074304}" destId="{75E2141C-3EBB-4DB1-BDE5-28B6B7CCB842}" srcOrd="1" destOrd="0" presId="urn:microsoft.com/office/officeart/2005/8/layout/hierarchy2"/>
    <dgm:cxn modelId="{FF1CD850-9177-49B8-B4E4-F87758C17CA5}" type="presParOf" srcId="{D07B3777-CF80-4573-AFD5-2D814EC42541}" destId="{C32C7C39-033D-460B-9A4F-8916248FA2F7}" srcOrd="2" destOrd="0" presId="urn:microsoft.com/office/officeart/2005/8/layout/hierarchy2"/>
    <dgm:cxn modelId="{5D8138F6-3FBD-4BC7-ADFD-4A9B11347561}" type="presParOf" srcId="{C32C7C39-033D-460B-9A4F-8916248FA2F7}" destId="{BD621441-41A8-4E22-8A17-6D2329026F85}" srcOrd="0" destOrd="0" presId="urn:microsoft.com/office/officeart/2005/8/layout/hierarchy2"/>
    <dgm:cxn modelId="{3D5B1F19-3CBC-4F18-B15C-26F25ACAE3EA}" type="presParOf" srcId="{D07B3777-CF80-4573-AFD5-2D814EC42541}" destId="{2A9D94BE-7996-4E4B-A996-F88433090594}" srcOrd="3" destOrd="0" presId="urn:microsoft.com/office/officeart/2005/8/layout/hierarchy2"/>
    <dgm:cxn modelId="{0348FE53-36DD-400F-8B4B-0E4CC62D9F93}" type="presParOf" srcId="{2A9D94BE-7996-4E4B-A996-F88433090594}" destId="{A523AFFB-F014-4C70-9A99-E2F86558A731}" srcOrd="0" destOrd="0" presId="urn:microsoft.com/office/officeart/2005/8/layout/hierarchy2"/>
    <dgm:cxn modelId="{64BD7AD6-ABDC-4291-A78A-42ACDC78D780}" type="presParOf" srcId="{2A9D94BE-7996-4E4B-A996-F88433090594}" destId="{757D028A-5AEE-4318-97FC-FEDC8E861248}" srcOrd="1" destOrd="0" presId="urn:microsoft.com/office/officeart/2005/8/layout/hierarchy2"/>
    <dgm:cxn modelId="{9E820233-A3F8-434A-B834-41A8CAF5FEE3}" type="presParOf" srcId="{757D028A-5AEE-4318-97FC-FEDC8E861248}" destId="{8462C4E5-AEFA-45AD-AEB1-2335AD46A2E6}" srcOrd="0" destOrd="0" presId="urn:microsoft.com/office/officeart/2005/8/layout/hierarchy2"/>
    <dgm:cxn modelId="{C9348A19-B434-4E25-A897-3B515D42102D}" type="presParOf" srcId="{8462C4E5-AEFA-45AD-AEB1-2335AD46A2E6}" destId="{9A9C94E6-7EAB-4781-8271-1CBA8DBE434A}" srcOrd="0" destOrd="0" presId="urn:microsoft.com/office/officeart/2005/8/layout/hierarchy2"/>
    <dgm:cxn modelId="{BF5AAE9F-1EAE-4EE4-82DC-1D9DAA6B3FB8}" type="presParOf" srcId="{757D028A-5AEE-4318-97FC-FEDC8E861248}" destId="{C1F52EE9-13F4-406D-804C-C1769619061E}" srcOrd="1" destOrd="0" presId="urn:microsoft.com/office/officeart/2005/8/layout/hierarchy2"/>
    <dgm:cxn modelId="{8E8C1843-4486-450E-80E6-6F0B2507359D}" type="presParOf" srcId="{C1F52EE9-13F4-406D-804C-C1769619061E}" destId="{7816D040-7470-4793-8B61-021E04A101E8}" srcOrd="0" destOrd="0" presId="urn:microsoft.com/office/officeart/2005/8/layout/hierarchy2"/>
    <dgm:cxn modelId="{38C36DD7-56AA-4B67-BE62-44314844B5BD}" type="presParOf" srcId="{C1F52EE9-13F4-406D-804C-C1769619061E}" destId="{F3DDABB2-64F7-41DF-B711-51F6E207F7B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ECED7B-BA98-4469-A810-922BBCC5253F}" type="doc">
      <dgm:prSet loTypeId="urn:microsoft.com/office/officeart/2005/8/layout/hierarchy2" loCatId="hierarchy" qsTypeId="urn:microsoft.com/office/officeart/2005/8/quickstyle/3d4" qsCatId="3D" csTypeId="urn:microsoft.com/office/officeart/2005/8/colors/accent6_1" csCatId="accent6" phldr="1"/>
      <dgm:spPr/>
      <dgm:t>
        <a:bodyPr/>
        <a:lstStyle/>
        <a:p>
          <a:endParaRPr lang="en-US"/>
        </a:p>
      </dgm:t>
    </dgm:pt>
    <dgm:pt modelId="{6D03D9E1-C682-4F75-9577-4C8DE0C849B9}">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dirty="0" err="1">
              <a:solidFill>
                <a:schemeClr val="bg1"/>
              </a:solidFill>
              <a:latin typeface="+mn-lt"/>
            </a:rPr>
            <a:t>Positieve</a:t>
          </a:r>
          <a:r>
            <a:rPr lang="en-US" sz="1800" dirty="0">
              <a:solidFill>
                <a:schemeClr val="bg1"/>
              </a:solidFill>
              <a:latin typeface="+mn-lt"/>
            </a:rPr>
            <a:t> </a:t>
          </a:r>
          <a:r>
            <a:rPr lang="en-US" sz="1800" dirty="0" err="1">
              <a:solidFill>
                <a:schemeClr val="bg1"/>
              </a:solidFill>
              <a:latin typeface="+mn-lt"/>
            </a:rPr>
            <a:t>zelftest</a:t>
          </a:r>
          <a:endParaRPr lang="en-US" sz="1800" dirty="0">
            <a:solidFill>
              <a:schemeClr val="bg1"/>
            </a:solidFill>
            <a:latin typeface="+mn-lt"/>
          </a:endParaRPr>
        </a:p>
      </dgm:t>
    </dgm:pt>
    <dgm:pt modelId="{53780BF6-5FD1-4514-B849-0F8B59B31A21}" type="parTrans" cxnId="{DF9B7A73-CEA4-4D0B-B7A9-166ACF4604B9}">
      <dgm:prSet/>
      <dgm:spPr/>
      <dgm:t>
        <a:bodyPr/>
        <a:lstStyle/>
        <a:p>
          <a:endParaRPr lang="en-US"/>
        </a:p>
      </dgm:t>
    </dgm:pt>
    <dgm:pt modelId="{ECFA97BE-A5E5-455B-992B-2E4FD908B7BA}" type="sibTrans" cxnId="{DF9B7A73-CEA4-4D0B-B7A9-166ACF4604B9}">
      <dgm:prSet/>
      <dgm:spPr/>
      <dgm:t>
        <a:bodyPr/>
        <a:lstStyle/>
        <a:p>
          <a:endParaRPr lang="en-US"/>
        </a:p>
      </dgm:t>
    </dgm:pt>
    <dgm:pt modelId="{01E614C0-6497-42E3-BE38-DF6144130FF9}">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a:latin typeface="+mn-lt"/>
            </a:rPr>
            <a:t>Ga in </a:t>
          </a:r>
          <a:r>
            <a:rPr lang="en-US" sz="1600" dirty="0" err="1">
              <a:latin typeface="+mn-lt"/>
            </a:rPr>
            <a:t>isolatie</a:t>
          </a:r>
          <a:r>
            <a:rPr lang="en-US" sz="1600" dirty="0">
              <a:latin typeface="+mn-lt"/>
            </a:rPr>
            <a:t> </a:t>
          </a:r>
          <a:r>
            <a:rPr lang="en-US" sz="1600" dirty="0" err="1">
              <a:latin typeface="+mn-lt"/>
            </a:rPr>
            <a:t>en</a:t>
          </a:r>
          <a:r>
            <a:rPr lang="en-US" sz="1600" dirty="0">
              <a:latin typeface="+mn-lt"/>
            </a:rPr>
            <a:t> </a:t>
          </a:r>
          <a:r>
            <a:rPr lang="en-US" sz="1600" dirty="0" err="1">
              <a:latin typeface="+mn-lt"/>
            </a:rPr>
            <a:t>vraag</a:t>
          </a:r>
          <a:r>
            <a:rPr lang="en-US" sz="1600" dirty="0">
              <a:latin typeface="+mn-lt"/>
            </a:rPr>
            <a:t> </a:t>
          </a:r>
          <a:r>
            <a:rPr lang="en-US" sz="1600" dirty="0" err="1">
              <a:latin typeface="+mn-lt"/>
            </a:rPr>
            <a:t>activatiecode</a:t>
          </a:r>
          <a:r>
            <a:rPr lang="en-US" sz="1600" dirty="0">
              <a:latin typeface="+mn-lt"/>
            </a:rPr>
            <a:t> </a:t>
          </a:r>
          <a:r>
            <a:rPr lang="en-US" sz="1600" dirty="0" err="1">
              <a:latin typeface="+mn-lt"/>
            </a:rPr>
            <a:t>voor</a:t>
          </a:r>
          <a:r>
            <a:rPr lang="en-US" sz="1600" dirty="0">
              <a:latin typeface="+mn-lt"/>
            </a:rPr>
            <a:t> </a:t>
          </a:r>
          <a:r>
            <a:rPr lang="en-US" sz="1600" dirty="0" err="1">
              <a:latin typeface="+mn-lt"/>
            </a:rPr>
            <a:t>een</a:t>
          </a:r>
          <a:r>
            <a:rPr lang="en-US" sz="1600" dirty="0">
              <a:latin typeface="+mn-lt"/>
            </a:rPr>
            <a:t> PCR-test </a:t>
          </a:r>
          <a:r>
            <a:rPr lang="en-US" sz="1600" dirty="0" err="1">
              <a:latin typeface="+mn-lt"/>
            </a:rPr>
            <a:t>aan</a:t>
          </a:r>
          <a:endParaRPr lang="en-US" sz="1600" dirty="0">
            <a:latin typeface="+mn-lt"/>
          </a:endParaRPr>
        </a:p>
      </dgm:t>
    </dgm:pt>
    <dgm:pt modelId="{FD013520-E8C7-4A27-B442-859987C5BC9C}" type="parTrans" cxnId="{CCF2BD44-FC34-47EF-AB93-E3D6C5C080E4}">
      <dgm:prSet/>
      <dgm:spPr/>
      <dgm:t>
        <a:bodyPr/>
        <a:lstStyle/>
        <a:p>
          <a:endParaRPr lang="en-US"/>
        </a:p>
      </dgm:t>
    </dgm:pt>
    <dgm:pt modelId="{BA89BFD1-4DDB-45D0-A125-0DC1349A6254}" type="sibTrans" cxnId="{CCF2BD44-FC34-47EF-AB93-E3D6C5C080E4}">
      <dgm:prSet/>
      <dgm:spPr/>
      <dgm:t>
        <a:bodyPr/>
        <a:lstStyle/>
        <a:p>
          <a:endParaRPr lang="en-US"/>
        </a:p>
      </dgm:t>
    </dgm:pt>
    <dgm:pt modelId="{39DE4266-3CDA-40D3-AD8A-3EAF18B31EFE}">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bg1"/>
              </a:solidFill>
              <a:latin typeface="+mn-lt"/>
            </a:rPr>
            <a:t>Test is </a:t>
          </a:r>
          <a:r>
            <a:rPr lang="en-US" sz="1600" dirty="0" err="1">
              <a:solidFill>
                <a:schemeClr val="bg1"/>
              </a:solidFill>
              <a:latin typeface="+mn-lt"/>
            </a:rPr>
            <a:t>positief</a:t>
          </a:r>
          <a:r>
            <a:rPr lang="en-US" sz="1600" dirty="0">
              <a:solidFill>
                <a:schemeClr val="bg1"/>
              </a:solidFill>
              <a:latin typeface="+mn-lt"/>
            </a:rPr>
            <a:t> </a:t>
          </a:r>
        </a:p>
        <a:p>
          <a:r>
            <a:rPr lang="en-US" sz="1600" dirty="0">
              <a:solidFill>
                <a:schemeClr val="bg1"/>
              </a:solidFill>
              <a:latin typeface="+mn-lt"/>
            </a:rPr>
            <a:t>7 </a:t>
          </a:r>
          <a:r>
            <a:rPr lang="en-US" sz="1600" dirty="0" err="1">
              <a:solidFill>
                <a:schemeClr val="bg1"/>
              </a:solidFill>
              <a:latin typeface="+mn-lt"/>
            </a:rPr>
            <a:t>dagen</a:t>
          </a:r>
          <a:r>
            <a:rPr lang="en-US" sz="1600" dirty="0">
              <a:solidFill>
                <a:schemeClr val="bg1"/>
              </a:solidFill>
              <a:latin typeface="+mn-lt"/>
            </a:rPr>
            <a:t> </a:t>
          </a:r>
          <a:r>
            <a:rPr lang="en-US" sz="1600" dirty="0" err="1">
              <a:solidFill>
                <a:schemeClr val="bg1"/>
              </a:solidFill>
              <a:latin typeface="+mn-lt"/>
            </a:rPr>
            <a:t>isolatie</a:t>
          </a:r>
          <a:r>
            <a:rPr lang="en-US" sz="1600" dirty="0">
              <a:solidFill>
                <a:schemeClr val="bg1"/>
              </a:solidFill>
              <a:latin typeface="+mn-lt"/>
            </a:rPr>
            <a:t> </a:t>
          </a:r>
        </a:p>
      </dgm:t>
    </dgm:pt>
    <dgm:pt modelId="{6C09CB44-190F-4B08-9233-6D7BD70313CA}" type="parTrans" cxnId="{22F21982-041C-4C26-8CD7-7BAA1A274F41}">
      <dgm:prSet/>
      <dgm:spPr/>
      <dgm:t>
        <a:bodyPr/>
        <a:lstStyle/>
        <a:p>
          <a:endParaRPr lang="en-US"/>
        </a:p>
      </dgm:t>
    </dgm:pt>
    <dgm:pt modelId="{54A88D99-A301-4FA1-A62C-8DE56F518717}" type="sibTrans" cxnId="{22F21982-041C-4C26-8CD7-7BAA1A274F41}">
      <dgm:prSet/>
      <dgm:spPr/>
      <dgm:t>
        <a:bodyPr/>
        <a:lstStyle/>
        <a:p>
          <a:endParaRPr lang="en-US"/>
        </a:p>
      </dgm:t>
    </dgm:pt>
    <dgm:pt modelId="{E8C20837-69B4-40EF-A906-1C150C23447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600" dirty="0">
              <a:latin typeface="+mn-lt"/>
            </a:rPr>
            <a:t>Test is </a:t>
          </a:r>
          <a:r>
            <a:rPr lang="en-US" sz="1600" dirty="0" err="1">
              <a:latin typeface="+mn-lt"/>
            </a:rPr>
            <a:t>negatief</a:t>
          </a:r>
          <a:endParaRPr lang="en-US" sz="1600" dirty="0">
            <a:latin typeface="+mn-lt"/>
          </a:endParaRPr>
        </a:p>
        <a:p>
          <a:r>
            <a:rPr lang="en-US" sz="1600" dirty="0">
              <a:latin typeface="+mn-lt"/>
            </a:rPr>
            <a:t>Stop </a:t>
          </a:r>
          <a:r>
            <a:rPr lang="en-US" sz="1600" dirty="0" err="1">
              <a:latin typeface="+mn-lt"/>
            </a:rPr>
            <a:t>isolatie</a:t>
          </a:r>
          <a:endParaRPr lang="en-US" sz="1600" dirty="0">
            <a:latin typeface="+mn-lt"/>
          </a:endParaRPr>
        </a:p>
      </dgm:t>
    </dgm:pt>
    <dgm:pt modelId="{2C8D1DCA-4D7D-43B2-AB14-159017930444}" type="parTrans" cxnId="{1AB51BC8-4929-4A85-928E-0C462A7944D7}">
      <dgm:prSet/>
      <dgm:spPr/>
      <dgm:t>
        <a:bodyPr/>
        <a:lstStyle/>
        <a:p>
          <a:endParaRPr lang="en-US"/>
        </a:p>
      </dgm:t>
    </dgm:pt>
    <dgm:pt modelId="{918D633E-91B3-49F4-BB68-764780D53BC3}" type="sibTrans" cxnId="{1AB51BC8-4929-4A85-928E-0C462A7944D7}">
      <dgm:prSet/>
      <dgm:spPr/>
      <dgm:t>
        <a:bodyPr/>
        <a:lstStyle/>
        <a:p>
          <a:endParaRPr lang="en-US"/>
        </a:p>
      </dgm:t>
    </dgm:pt>
    <dgm:pt modelId="{F1BC4B00-BC3D-436F-8AF0-09758EF98517}" type="pres">
      <dgm:prSet presAssocID="{50ECED7B-BA98-4469-A810-922BBCC5253F}" presName="diagram" presStyleCnt="0">
        <dgm:presLayoutVars>
          <dgm:chPref val="1"/>
          <dgm:dir/>
          <dgm:animOne val="branch"/>
          <dgm:animLvl val="lvl"/>
          <dgm:resizeHandles val="exact"/>
        </dgm:presLayoutVars>
      </dgm:prSet>
      <dgm:spPr/>
    </dgm:pt>
    <dgm:pt modelId="{BF0813A0-D4B2-466B-9149-853FD7473637}" type="pres">
      <dgm:prSet presAssocID="{6D03D9E1-C682-4F75-9577-4C8DE0C849B9}" presName="root1" presStyleCnt="0"/>
      <dgm:spPr/>
    </dgm:pt>
    <dgm:pt modelId="{D7F2EDB0-2303-4FED-AA30-FF0F5B9FD345}" type="pres">
      <dgm:prSet presAssocID="{6D03D9E1-C682-4F75-9577-4C8DE0C849B9}" presName="LevelOneTextNode" presStyleLbl="node0" presStyleIdx="0" presStyleCnt="1" custLinFactNeighborX="-3771">
        <dgm:presLayoutVars>
          <dgm:chPref val="3"/>
        </dgm:presLayoutVars>
      </dgm:prSet>
      <dgm:spPr/>
    </dgm:pt>
    <dgm:pt modelId="{D07B3777-CF80-4573-AFD5-2D814EC42541}" type="pres">
      <dgm:prSet presAssocID="{6D03D9E1-C682-4F75-9577-4C8DE0C849B9}" presName="level2hierChild" presStyleCnt="0"/>
      <dgm:spPr/>
    </dgm:pt>
    <dgm:pt modelId="{4369DED9-4973-4616-8345-8D06A1ED1A60}" type="pres">
      <dgm:prSet presAssocID="{FD013520-E8C7-4A27-B442-859987C5BC9C}" presName="conn2-1" presStyleLbl="parChTrans1D2" presStyleIdx="0" presStyleCnt="1"/>
      <dgm:spPr/>
    </dgm:pt>
    <dgm:pt modelId="{769DDA3C-45A8-4116-B2D0-97E15ABA552A}" type="pres">
      <dgm:prSet presAssocID="{FD013520-E8C7-4A27-B442-859987C5BC9C}" presName="connTx" presStyleLbl="parChTrans1D2" presStyleIdx="0" presStyleCnt="1"/>
      <dgm:spPr/>
    </dgm:pt>
    <dgm:pt modelId="{A0671406-02A6-451F-9EC8-5ABBAF251A06}" type="pres">
      <dgm:prSet presAssocID="{01E614C0-6497-42E3-BE38-DF6144130FF9}" presName="root2" presStyleCnt="0"/>
      <dgm:spPr/>
    </dgm:pt>
    <dgm:pt modelId="{C0C73922-0728-4B54-A496-13284E6E4EF6}" type="pres">
      <dgm:prSet presAssocID="{01E614C0-6497-42E3-BE38-DF6144130FF9}" presName="LevelTwoTextNode" presStyleLbl="node2" presStyleIdx="0" presStyleCnt="1">
        <dgm:presLayoutVars>
          <dgm:chPref val="3"/>
        </dgm:presLayoutVars>
      </dgm:prSet>
      <dgm:spPr/>
    </dgm:pt>
    <dgm:pt modelId="{E22925E8-2E4D-49DF-9765-0DEBDFA0D5DC}" type="pres">
      <dgm:prSet presAssocID="{01E614C0-6497-42E3-BE38-DF6144130FF9}" presName="level3hierChild" presStyleCnt="0"/>
      <dgm:spPr/>
    </dgm:pt>
    <dgm:pt modelId="{96EE78CA-88D9-4764-9B2C-260B244680C0}" type="pres">
      <dgm:prSet presAssocID="{6C09CB44-190F-4B08-9233-6D7BD70313CA}" presName="conn2-1" presStyleLbl="parChTrans1D3" presStyleIdx="0" presStyleCnt="2"/>
      <dgm:spPr/>
    </dgm:pt>
    <dgm:pt modelId="{F88C021A-3F27-4D67-A11B-1C56E2532F20}" type="pres">
      <dgm:prSet presAssocID="{6C09CB44-190F-4B08-9233-6D7BD70313CA}" presName="connTx" presStyleLbl="parChTrans1D3" presStyleIdx="0" presStyleCnt="2"/>
      <dgm:spPr/>
    </dgm:pt>
    <dgm:pt modelId="{E34DC51D-CA3A-4F64-8F2A-B5E251AB6523}" type="pres">
      <dgm:prSet presAssocID="{39DE4266-3CDA-40D3-AD8A-3EAF18B31EFE}" presName="root2" presStyleCnt="0"/>
      <dgm:spPr/>
    </dgm:pt>
    <dgm:pt modelId="{08C4BA6C-842B-4083-9AAB-8D007306310E}" type="pres">
      <dgm:prSet presAssocID="{39DE4266-3CDA-40D3-AD8A-3EAF18B31EFE}" presName="LevelTwoTextNode" presStyleLbl="node3" presStyleIdx="0" presStyleCnt="2">
        <dgm:presLayoutVars>
          <dgm:chPref val="3"/>
        </dgm:presLayoutVars>
      </dgm:prSet>
      <dgm:spPr/>
    </dgm:pt>
    <dgm:pt modelId="{ADB96F0E-65E5-4931-82FE-8A99AC068DB1}" type="pres">
      <dgm:prSet presAssocID="{39DE4266-3CDA-40D3-AD8A-3EAF18B31EFE}" presName="level3hierChild" presStyleCnt="0"/>
      <dgm:spPr/>
    </dgm:pt>
    <dgm:pt modelId="{CF175AB4-6CDB-4DB3-8A6F-4CB055296F68}" type="pres">
      <dgm:prSet presAssocID="{2C8D1DCA-4D7D-43B2-AB14-159017930444}" presName="conn2-1" presStyleLbl="parChTrans1D3" presStyleIdx="1" presStyleCnt="2"/>
      <dgm:spPr/>
    </dgm:pt>
    <dgm:pt modelId="{CFFAD8F5-6730-42D0-B0B0-B0FDDFC65965}" type="pres">
      <dgm:prSet presAssocID="{2C8D1DCA-4D7D-43B2-AB14-159017930444}" presName="connTx" presStyleLbl="parChTrans1D3" presStyleIdx="1" presStyleCnt="2"/>
      <dgm:spPr/>
    </dgm:pt>
    <dgm:pt modelId="{A21B901B-99BC-4CCC-997F-DB52737A6689}" type="pres">
      <dgm:prSet presAssocID="{E8C20837-69B4-40EF-A906-1C150C234473}" presName="root2" presStyleCnt="0"/>
      <dgm:spPr/>
    </dgm:pt>
    <dgm:pt modelId="{04F74AEE-55DD-4124-8A32-12C8E4CCBBB3}" type="pres">
      <dgm:prSet presAssocID="{E8C20837-69B4-40EF-A906-1C150C234473}" presName="LevelTwoTextNode" presStyleLbl="node3" presStyleIdx="1" presStyleCnt="2">
        <dgm:presLayoutVars>
          <dgm:chPref val="3"/>
        </dgm:presLayoutVars>
      </dgm:prSet>
      <dgm:spPr/>
    </dgm:pt>
    <dgm:pt modelId="{3F3D2CE5-C14E-46F7-B795-8698638B7BD8}" type="pres">
      <dgm:prSet presAssocID="{E8C20837-69B4-40EF-A906-1C150C234473}" presName="level3hierChild" presStyleCnt="0"/>
      <dgm:spPr/>
    </dgm:pt>
  </dgm:ptLst>
  <dgm:cxnLst>
    <dgm:cxn modelId="{82377C0B-9C51-4D26-9E13-9B7D745184D6}" type="presOf" srcId="{50ECED7B-BA98-4469-A810-922BBCC5253F}" destId="{F1BC4B00-BC3D-436F-8AF0-09758EF98517}" srcOrd="0" destOrd="0" presId="urn:microsoft.com/office/officeart/2005/8/layout/hierarchy2"/>
    <dgm:cxn modelId="{4C55E831-5D89-4E87-967D-2ED3BC444D43}" type="presOf" srcId="{6C09CB44-190F-4B08-9233-6D7BD70313CA}" destId="{F88C021A-3F27-4D67-A11B-1C56E2532F20}" srcOrd="1" destOrd="0" presId="urn:microsoft.com/office/officeart/2005/8/layout/hierarchy2"/>
    <dgm:cxn modelId="{CCF2BD44-FC34-47EF-AB93-E3D6C5C080E4}" srcId="{6D03D9E1-C682-4F75-9577-4C8DE0C849B9}" destId="{01E614C0-6497-42E3-BE38-DF6144130FF9}" srcOrd="0" destOrd="0" parTransId="{FD013520-E8C7-4A27-B442-859987C5BC9C}" sibTransId="{BA89BFD1-4DDB-45D0-A125-0DC1349A6254}"/>
    <dgm:cxn modelId="{A0AC964A-3BD0-43AE-B980-8B8A82F7AE6C}" type="presOf" srcId="{6D03D9E1-C682-4F75-9577-4C8DE0C849B9}" destId="{D7F2EDB0-2303-4FED-AA30-FF0F5B9FD345}" srcOrd="0" destOrd="0" presId="urn:microsoft.com/office/officeart/2005/8/layout/hierarchy2"/>
    <dgm:cxn modelId="{13D0AE6B-C86A-416D-B118-531FC1474B03}" type="presOf" srcId="{2C8D1DCA-4D7D-43B2-AB14-159017930444}" destId="{CF175AB4-6CDB-4DB3-8A6F-4CB055296F68}" srcOrd="0" destOrd="0" presId="urn:microsoft.com/office/officeart/2005/8/layout/hierarchy2"/>
    <dgm:cxn modelId="{DF9B7A73-CEA4-4D0B-B7A9-166ACF4604B9}" srcId="{50ECED7B-BA98-4469-A810-922BBCC5253F}" destId="{6D03D9E1-C682-4F75-9577-4C8DE0C849B9}" srcOrd="0" destOrd="0" parTransId="{53780BF6-5FD1-4514-B849-0F8B59B31A21}" sibTransId="{ECFA97BE-A5E5-455B-992B-2E4FD908B7BA}"/>
    <dgm:cxn modelId="{89A13079-9774-4721-9323-60C10994A1C2}" type="presOf" srcId="{6C09CB44-190F-4B08-9233-6D7BD70313CA}" destId="{96EE78CA-88D9-4764-9B2C-260B244680C0}" srcOrd="0" destOrd="0" presId="urn:microsoft.com/office/officeart/2005/8/layout/hierarchy2"/>
    <dgm:cxn modelId="{D8A4AA7B-E61D-47A4-B2BF-6783151D32F4}" type="presOf" srcId="{FD013520-E8C7-4A27-B442-859987C5BC9C}" destId="{4369DED9-4973-4616-8345-8D06A1ED1A60}" srcOrd="0" destOrd="0" presId="urn:microsoft.com/office/officeart/2005/8/layout/hierarchy2"/>
    <dgm:cxn modelId="{22F21982-041C-4C26-8CD7-7BAA1A274F41}" srcId="{01E614C0-6497-42E3-BE38-DF6144130FF9}" destId="{39DE4266-3CDA-40D3-AD8A-3EAF18B31EFE}" srcOrd="0" destOrd="0" parTransId="{6C09CB44-190F-4B08-9233-6D7BD70313CA}" sibTransId="{54A88D99-A301-4FA1-A62C-8DE56F518717}"/>
    <dgm:cxn modelId="{0AEECD86-3FBA-4315-9AB5-CEA5B6714DF2}" type="presOf" srcId="{FD013520-E8C7-4A27-B442-859987C5BC9C}" destId="{769DDA3C-45A8-4116-B2D0-97E15ABA552A}" srcOrd="1" destOrd="0" presId="urn:microsoft.com/office/officeart/2005/8/layout/hierarchy2"/>
    <dgm:cxn modelId="{3F1BCD8D-953D-442E-8CE2-AD7956BE8DDC}" type="presOf" srcId="{39DE4266-3CDA-40D3-AD8A-3EAF18B31EFE}" destId="{08C4BA6C-842B-4083-9AAB-8D007306310E}" srcOrd="0" destOrd="0" presId="urn:microsoft.com/office/officeart/2005/8/layout/hierarchy2"/>
    <dgm:cxn modelId="{F4A11DA2-E9DC-43EA-A213-CE3A38F43CCF}" type="presOf" srcId="{2C8D1DCA-4D7D-43B2-AB14-159017930444}" destId="{CFFAD8F5-6730-42D0-B0B0-B0FDDFC65965}" srcOrd="1" destOrd="0" presId="urn:microsoft.com/office/officeart/2005/8/layout/hierarchy2"/>
    <dgm:cxn modelId="{1FEE2DA3-9553-4814-BC03-2D9E9D647BBF}" type="presOf" srcId="{E8C20837-69B4-40EF-A906-1C150C234473}" destId="{04F74AEE-55DD-4124-8A32-12C8E4CCBBB3}" srcOrd="0" destOrd="0" presId="urn:microsoft.com/office/officeart/2005/8/layout/hierarchy2"/>
    <dgm:cxn modelId="{1AB51BC8-4929-4A85-928E-0C462A7944D7}" srcId="{01E614C0-6497-42E3-BE38-DF6144130FF9}" destId="{E8C20837-69B4-40EF-A906-1C150C234473}" srcOrd="1" destOrd="0" parTransId="{2C8D1DCA-4D7D-43B2-AB14-159017930444}" sibTransId="{918D633E-91B3-49F4-BB68-764780D53BC3}"/>
    <dgm:cxn modelId="{BEEC9ACA-6534-479E-A039-76D384112AA7}" type="presOf" srcId="{01E614C0-6497-42E3-BE38-DF6144130FF9}" destId="{C0C73922-0728-4B54-A496-13284E6E4EF6}" srcOrd="0" destOrd="0" presId="urn:microsoft.com/office/officeart/2005/8/layout/hierarchy2"/>
    <dgm:cxn modelId="{B7AB8B88-BC93-493B-912A-E8C36A4AE443}" type="presParOf" srcId="{F1BC4B00-BC3D-436F-8AF0-09758EF98517}" destId="{BF0813A0-D4B2-466B-9149-853FD7473637}" srcOrd="0" destOrd="0" presId="urn:microsoft.com/office/officeart/2005/8/layout/hierarchy2"/>
    <dgm:cxn modelId="{ED6F1650-8130-41C6-87E1-88EC521F1D45}" type="presParOf" srcId="{BF0813A0-D4B2-466B-9149-853FD7473637}" destId="{D7F2EDB0-2303-4FED-AA30-FF0F5B9FD345}" srcOrd="0" destOrd="0" presId="urn:microsoft.com/office/officeart/2005/8/layout/hierarchy2"/>
    <dgm:cxn modelId="{DA3B65A3-0D25-4586-BC9B-42BEC69786A3}" type="presParOf" srcId="{BF0813A0-D4B2-466B-9149-853FD7473637}" destId="{D07B3777-CF80-4573-AFD5-2D814EC42541}" srcOrd="1" destOrd="0" presId="urn:microsoft.com/office/officeart/2005/8/layout/hierarchy2"/>
    <dgm:cxn modelId="{A5C71BC1-315A-43F8-8A08-C4CFB2A07AE3}" type="presParOf" srcId="{D07B3777-CF80-4573-AFD5-2D814EC42541}" destId="{4369DED9-4973-4616-8345-8D06A1ED1A60}" srcOrd="0" destOrd="0" presId="urn:microsoft.com/office/officeart/2005/8/layout/hierarchy2"/>
    <dgm:cxn modelId="{F298836A-83BA-4D6F-BE81-46EC94FEAB5C}" type="presParOf" srcId="{4369DED9-4973-4616-8345-8D06A1ED1A60}" destId="{769DDA3C-45A8-4116-B2D0-97E15ABA552A}" srcOrd="0" destOrd="0" presId="urn:microsoft.com/office/officeart/2005/8/layout/hierarchy2"/>
    <dgm:cxn modelId="{A1FF00C5-837C-40FC-B061-A0CF6891BCE5}" type="presParOf" srcId="{D07B3777-CF80-4573-AFD5-2D814EC42541}" destId="{A0671406-02A6-451F-9EC8-5ABBAF251A06}" srcOrd="1" destOrd="0" presId="urn:microsoft.com/office/officeart/2005/8/layout/hierarchy2"/>
    <dgm:cxn modelId="{E1F99F0A-B2AF-456E-BC80-54AB4A84F527}" type="presParOf" srcId="{A0671406-02A6-451F-9EC8-5ABBAF251A06}" destId="{C0C73922-0728-4B54-A496-13284E6E4EF6}" srcOrd="0" destOrd="0" presId="urn:microsoft.com/office/officeart/2005/8/layout/hierarchy2"/>
    <dgm:cxn modelId="{F0702C39-BBDA-440F-9D85-8325119B1032}" type="presParOf" srcId="{A0671406-02A6-451F-9EC8-5ABBAF251A06}" destId="{E22925E8-2E4D-49DF-9765-0DEBDFA0D5DC}" srcOrd="1" destOrd="0" presId="urn:microsoft.com/office/officeart/2005/8/layout/hierarchy2"/>
    <dgm:cxn modelId="{ABB9E00C-B415-4EBC-ACBF-E45AC1C74F3D}" type="presParOf" srcId="{E22925E8-2E4D-49DF-9765-0DEBDFA0D5DC}" destId="{96EE78CA-88D9-4764-9B2C-260B244680C0}" srcOrd="0" destOrd="0" presId="urn:microsoft.com/office/officeart/2005/8/layout/hierarchy2"/>
    <dgm:cxn modelId="{AD8A610E-22CE-4B11-B2CE-F3AFBDC177CA}" type="presParOf" srcId="{96EE78CA-88D9-4764-9B2C-260B244680C0}" destId="{F88C021A-3F27-4D67-A11B-1C56E2532F20}" srcOrd="0" destOrd="0" presId="urn:microsoft.com/office/officeart/2005/8/layout/hierarchy2"/>
    <dgm:cxn modelId="{B03B863B-A324-460A-A516-DF9B5D4E5831}" type="presParOf" srcId="{E22925E8-2E4D-49DF-9765-0DEBDFA0D5DC}" destId="{E34DC51D-CA3A-4F64-8F2A-B5E251AB6523}" srcOrd="1" destOrd="0" presId="urn:microsoft.com/office/officeart/2005/8/layout/hierarchy2"/>
    <dgm:cxn modelId="{CA6B6433-05D4-42DC-BEED-F87B78AC0010}" type="presParOf" srcId="{E34DC51D-CA3A-4F64-8F2A-B5E251AB6523}" destId="{08C4BA6C-842B-4083-9AAB-8D007306310E}" srcOrd="0" destOrd="0" presId="urn:microsoft.com/office/officeart/2005/8/layout/hierarchy2"/>
    <dgm:cxn modelId="{D8D51A3F-37E0-4923-8998-68F18AB59A04}" type="presParOf" srcId="{E34DC51D-CA3A-4F64-8F2A-B5E251AB6523}" destId="{ADB96F0E-65E5-4931-82FE-8A99AC068DB1}" srcOrd="1" destOrd="0" presId="urn:microsoft.com/office/officeart/2005/8/layout/hierarchy2"/>
    <dgm:cxn modelId="{2C9682CE-1A68-49F6-846B-26B47E3220FD}" type="presParOf" srcId="{E22925E8-2E4D-49DF-9765-0DEBDFA0D5DC}" destId="{CF175AB4-6CDB-4DB3-8A6F-4CB055296F68}" srcOrd="2" destOrd="0" presId="urn:microsoft.com/office/officeart/2005/8/layout/hierarchy2"/>
    <dgm:cxn modelId="{32F317F1-737C-466F-963B-5F0606339AFA}" type="presParOf" srcId="{CF175AB4-6CDB-4DB3-8A6F-4CB055296F68}" destId="{CFFAD8F5-6730-42D0-B0B0-B0FDDFC65965}" srcOrd="0" destOrd="0" presId="urn:microsoft.com/office/officeart/2005/8/layout/hierarchy2"/>
    <dgm:cxn modelId="{8D310F5D-D716-44D1-8464-8618D02F101A}" type="presParOf" srcId="{E22925E8-2E4D-49DF-9765-0DEBDFA0D5DC}" destId="{A21B901B-99BC-4CCC-997F-DB52737A6689}" srcOrd="3" destOrd="0" presId="urn:microsoft.com/office/officeart/2005/8/layout/hierarchy2"/>
    <dgm:cxn modelId="{E88998E3-3030-484E-9385-1F4F42424BDB}" type="presParOf" srcId="{A21B901B-99BC-4CCC-997F-DB52737A6689}" destId="{04F74AEE-55DD-4124-8A32-12C8E4CCBBB3}" srcOrd="0" destOrd="0" presId="urn:microsoft.com/office/officeart/2005/8/layout/hierarchy2"/>
    <dgm:cxn modelId="{7252D4DA-74DA-4F0B-9D23-884E3CBDD985}" type="presParOf" srcId="{A21B901B-99BC-4CCC-997F-DB52737A6689}" destId="{3F3D2CE5-C14E-46F7-B795-8698638B7BD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ECED7B-BA98-4469-A810-922BBCC5253F}" type="doc">
      <dgm:prSet loTypeId="urn:microsoft.com/office/officeart/2005/8/layout/hierarchy2" loCatId="hierarchy" qsTypeId="urn:microsoft.com/office/officeart/2005/8/quickstyle/3d4" qsCatId="3D" csTypeId="urn:microsoft.com/office/officeart/2005/8/colors/accent6_1" csCatId="accent6" phldr="1"/>
      <dgm:spPr/>
      <dgm:t>
        <a:bodyPr/>
        <a:lstStyle/>
        <a:p>
          <a:endParaRPr lang="en-US"/>
        </a:p>
      </dgm:t>
    </dgm:pt>
    <dgm:pt modelId="{01E614C0-6497-42E3-BE38-DF6144130FF9}">
      <dgm:prSet phldrT="[Text]" custT="1">
        <dgm:style>
          <a:lnRef idx="2">
            <a:schemeClr val="dk1"/>
          </a:lnRef>
          <a:fillRef idx="1">
            <a:schemeClr val="lt1"/>
          </a:fillRef>
          <a:effectRef idx="0">
            <a:schemeClr val="dk1"/>
          </a:effectRef>
          <a:fontRef idx="minor">
            <a:schemeClr val="dk1"/>
          </a:fontRef>
        </dgm:style>
      </dgm:prSet>
      <dgm:spPr/>
      <dgm:t>
        <a:bodyPr/>
        <a:lstStyle/>
        <a:p>
          <a:r>
            <a:rPr lang="fr-FR" sz="1600" dirty="0">
              <a:latin typeface="+mn-lt"/>
            </a:rPr>
            <a:t>Allez en isolement et demandez le code d'activation pour le test PCR.</a:t>
          </a:r>
          <a:endParaRPr lang="en-US" sz="1600" dirty="0">
            <a:latin typeface="+mn-lt"/>
          </a:endParaRPr>
        </a:p>
      </dgm:t>
    </dgm:pt>
    <dgm:pt modelId="{FD013520-E8C7-4A27-B442-859987C5BC9C}" type="parTrans" cxnId="{CCF2BD44-FC34-47EF-AB93-E3D6C5C080E4}">
      <dgm:prSet/>
      <dgm:spPr/>
      <dgm:t>
        <a:bodyPr/>
        <a:lstStyle/>
        <a:p>
          <a:endParaRPr lang="en-US"/>
        </a:p>
      </dgm:t>
    </dgm:pt>
    <dgm:pt modelId="{BA89BFD1-4DDB-45D0-A125-0DC1349A6254}" type="sibTrans" cxnId="{CCF2BD44-FC34-47EF-AB93-E3D6C5C080E4}">
      <dgm:prSet/>
      <dgm:spPr/>
      <dgm:t>
        <a:bodyPr/>
        <a:lstStyle/>
        <a:p>
          <a:endParaRPr lang="en-US"/>
        </a:p>
      </dgm:t>
    </dgm:pt>
    <dgm:pt modelId="{39DE4266-3CDA-40D3-AD8A-3EAF18B31EFE}">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bg1"/>
              </a:solidFill>
              <a:latin typeface="+mj-lt"/>
            </a:rPr>
            <a:t>Le test </a:t>
          </a:r>
          <a:r>
            <a:rPr lang="en-US" sz="1600" dirty="0" err="1">
              <a:solidFill>
                <a:schemeClr val="bg1"/>
              </a:solidFill>
              <a:latin typeface="+mj-lt"/>
            </a:rPr>
            <a:t>est</a:t>
          </a:r>
          <a:r>
            <a:rPr lang="en-US" sz="1600" dirty="0">
              <a:solidFill>
                <a:schemeClr val="bg1"/>
              </a:solidFill>
              <a:latin typeface="+mj-lt"/>
            </a:rPr>
            <a:t> </a:t>
          </a:r>
          <a:r>
            <a:rPr lang="en-US" sz="1600" dirty="0" err="1">
              <a:solidFill>
                <a:schemeClr val="bg1"/>
              </a:solidFill>
              <a:latin typeface="+mj-lt"/>
            </a:rPr>
            <a:t>positif</a:t>
          </a:r>
          <a:r>
            <a:rPr lang="en-US" sz="1600" dirty="0">
              <a:solidFill>
                <a:schemeClr val="bg1"/>
              </a:solidFill>
              <a:latin typeface="+mj-lt"/>
            </a:rPr>
            <a:t> </a:t>
          </a:r>
        </a:p>
        <a:p>
          <a:r>
            <a:rPr lang="en-US" sz="1600" dirty="0">
              <a:solidFill>
                <a:schemeClr val="bg1"/>
              </a:solidFill>
              <a:latin typeface="+mj-lt"/>
            </a:rPr>
            <a:t>7 </a:t>
          </a:r>
          <a:r>
            <a:rPr lang="en-US" sz="1600" dirty="0" err="1">
              <a:solidFill>
                <a:schemeClr val="bg1"/>
              </a:solidFill>
              <a:latin typeface="+mj-lt"/>
            </a:rPr>
            <a:t>jours</a:t>
          </a:r>
          <a:r>
            <a:rPr lang="en-US" sz="1600" dirty="0">
              <a:solidFill>
                <a:schemeClr val="bg1"/>
              </a:solidFill>
              <a:latin typeface="+mj-lt"/>
            </a:rPr>
            <a:t> </a:t>
          </a:r>
          <a:r>
            <a:rPr lang="en-US" sz="1600" dirty="0" err="1">
              <a:solidFill>
                <a:schemeClr val="bg1"/>
              </a:solidFill>
              <a:latin typeface="+mj-lt"/>
            </a:rPr>
            <a:t>d'isolement</a:t>
          </a:r>
          <a:r>
            <a:rPr lang="en-US" sz="1600" dirty="0">
              <a:solidFill>
                <a:schemeClr val="bg1"/>
              </a:solidFill>
              <a:latin typeface="+mj-lt"/>
            </a:rPr>
            <a:t> </a:t>
          </a:r>
        </a:p>
      </dgm:t>
    </dgm:pt>
    <dgm:pt modelId="{6C09CB44-190F-4B08-9233-6D7BD70313CA}" type="parTrans" cxnId="{22F21982-041C-4C26-8CD7-7BAA1A274F41}">
      <dgm:prSet/>
      <dgm:spPr/>
      <dgm:t>
        <a:bodyPr/>
        <a:lstStyle/>
        <a:p>
          <a:endParaRPr lang="en-US"/>
        </a:p>
      </dgm:t>
    </dgm:pt>
    <dgm:pt modelId="{54A88D99-A301-4FA1-A62C-8DE56F518717}" type="sibTrans" cxnId="{22F21982-041C-4C26-8CD7-7BAA1A274F41}">
      <dgm:prSet/>
      <dgm:spPr/>
      <dgm:t>
        <a:bodyPr/>
        <a:lstStyle/>
        <a:p>
          <a:endParaRPr lang="en-US"/>
        </a:p>
      </dgm:t>
    </dgm:pt>
    <dgm:pt modelId="{E8C20837-69B4-40EF-A906-1C150C23447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600" dirty="0">
              <a:latin typeface="+mn-lt"/>
            </a:rPr>
            <a:t>Le test </a:t>
          </a:r>
          <a:r>
            <a:rPr lang="en-US" sz="1600" dirty="0" err="1">
              <a:latin typeface="+mn-lt"/>
            </a:rPr>
            <a:t>est</a:t>
          </a:r>
          <a:r>
            <a:rPr lang="en-US" sz="1600" dirty="0">
              <a:latin typeface="+mn-lt"/>
            </a:rPr>
            <a:t> </a:t>
          </a:r>
          <a:r>
            <a:rPr lang="en-US" sz="1600" dirty="0" err="1">
              <a:latin typeface="+mn-lt"/>
            </a:rPr>
            <a:t>négatif</a:t>
          </a:r>
          <a:r>
            <a:rPr lang="en-US" sz="1600" dirty="0">
              <a:latin typeface="+mn-lt"/>
            </a:rPr>
            <a:t> </a:t>
          </a:r>
        </a:p>
        <a:p>
          <a:r>
            <a:rPr lang="en-US" sz="1600" dirty="0" err="1">
              <a:latin typeface="+mn-lt"/>
            </a:rPr>
            <a:t>Arrêter</a:t>
          </a:r>
          <a:r>
            <a:rPr lang="en-US" sz="1600" dirty="0">
              <a:latin typeface="+mn-lt"/>
            </a:rPr>
            <a:t> </a:t>
          </a:r>
          <a:r>
            <a:rPr lang="en-US" sz="1600" dirty="0" err="1">
              <a:latin typeface="+mn-lt"/>
            </a:rPr>
            <a:t>l’isolement</a:t>
          </a:r>
          <a:endParaRPr lang="en-US" sz="1600" dirty="0">
            <a:latin typeface="+mn-lt"/>
          </a:endParaRPr>
        </a:p>
      </dgm:t>
    </dgm:pt>
    <dgm:pt modelId="{2C8D1DCA-4D7D-43B2-AB14-159017930444}" type="parTrans" cxnId="{1AB51BC8-4929-4A85-928E-0C462A7944D7}">
      <dgm:prSet/>
      <dgm:spPr/>
      <dgm:t>
        <a:bodyPr/>
        <a:lstStyle/>
        <a:p>
          <a:endParaRPr lang="en-US"/>
        </a:p>
      </dgm:t>
    </dgm:pt>
    <dgm:pt modelId="{918D633E-91B3-49F4-BB68-764780D53BC3}" type="sibTrans" cxnId="{1AB51BC8-4929-4A85-928E-0C462A7944D7}">
      <dgm:prSet/>
      <dgm:spPr/>
      <dgm:t>
        <a:bodyPr/>
        <a:lstStyle/>
        <a:p>
          <a:endParaRPr lang="en-US"/>
        </a:p>
      </dgm:t>
    </dgm:pt>
    <dgm:pt modelId="{6D03D9E1-C682-4F75-9577-4C8DE0C849B9}">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dirty="0">
              <a:solidFill>
                <a:schemeClr val="bg1"/>
              </a:solidFill>
              <a:latin typeface="+mn-lt"/>
            </a:rPr>
            <a:t>Auto-test </a:t>
          </a:r>
          <a:r>
            <a:rPr lang="en-US" sz="1800" dirty="0" err="1">
              <a:solidFill>
                <a:schemeClr val="bg1"/>
              </a:solidFill>
              <a:latin typeface="+mn-lt"/>
            </a:rPr>
            <a:t>positif</a:t>
          </a:r>
          <a:endParaRPr lang="en-US" sz="1800" dirty="0">
            <a:solidFill>
              <a:schemeClr val="bg1"/>
            </a:solidFill>
            <a:latin typeface="+mn-lt"/>
          </a:endParaRPr>
        </a:p>
      </dgm:t>
    </dgm:pt>
    <dgm:pt modelId="{ECFA97BE-A5E5-455B-992B-2E4FD908B7BA}" type="sibTrans" cxnId="{DF9B7A73-CEA4-4D0B-B7A9-166ACF4604B9}">
      <dgm:prSet/>
      <dgm:spPr/>
      <dgm:t>
        <a:bodyPr/>
        <a:lstStyle/>
        <a:p>
          <a:endParaRPr lang="en-US"/>
        </a:p>
      </dgm:t>
    </dgm:pt>
    <dgm:pt modelId="{53780BF6-5FD1-4514-B849-0F8B59B31A21}" type="parTrans" cxnId="{DF9B7A73-CEA4-4D0B-B7A9-166ACF4604B9}">
      <dgm:prSet/>
      <dgm:spPr/>
      <dgm:t>
        <a:bodyPr/>
        <a:lstStyle/>
        <a:p>
          <a:endParaRPr lang="en-US"/>
        </a:p>
      </dgm:t>
    </dgm:pt>
    <dgm:pt modelId="{F1BC4B00-BC3D-436F-8AF0-09758EF98517}" type="pres">
      <dgm:prSet presAssocID="{50ECED7B-BA98-4469-A810-922BBCC5253F}" presName="diagram" presStyleCnt="0">
        <dgm:presLayoutVars>
          <dgm:chPref val="1"/>
          <dgm:dir/>
          <dgm:animOne val="branch"/>
          <dgm:animLvl val="lvl"/>
          <dgm:resizeHandles val="exact"/>
        </dgm:presLayoutVars>
      </dgm:prSet>
      <dgm:spPr/>
    </dgm:pt>
    <dgm:pt modelId="{BF0813A0-D4B2-466B-9149-853FD7473637}" type="pres">
      <dgm:prSet presAssocID="{6D03D9E1-C682-4F75-9577-4C8DE0C849B9}" presName="root1" presStyleCnt="0"/>
      <dgm:spPr/>
    </dgm:pt>
    <dgm:pt modelId="{D7F2EDB0-2303-4FED-AA30-FF0F5B9FD345}" type="pres">
      <dgm:prSet presAssocID="{6D03D9E1-C682-4F75-9577-4C8DE0C849B9}" presName="LevelOneTextNode" presStyleLbl="node0" presStyleIdx="0" presStyleCnt="1" custLinFactNeighborX="-3771">
        <dgm:presLayoutVars>
          <dgm:chPref val="3"/>
        </dgm:presLayoutVars>
      </dgm:prSet>
      <dgm:spPr/>
    </dgm:pt>
    <dgm:pt modelId="{D07B3777-CF80-4573-AFD5-2D814EC42541}" type="pres">
      <dgm:prSet presAssocID="{6D03D9E1-C682-4F75-9577-4C8DE0C849B9}" presName="level2hierChild" presStyleCnt="0"/>
      <dgm:spPr/>
    </dgm:pt>
    <dgm:pt modelId="{4369DED9-4973-4616-8345-8D06A1ED1A60}" type="pres">
      <dgm:prSet presAssocID="{FD013520-E8C7-4A27-B442-859987C5BC9C}" presName="conn2-1" presStyleLbl="parChTrans1D2" presStyleIdx="0" presStyleCnt="1"/>
      <dgm:spPr/>
    </dgm:pt>
    <dgm:pt modelId="{769DDA3C-45A8-4116-B2D0-97E15ABA552A}" type="pres">
      <dgm:prSet presAssocID="{FD013520-E8C7-4A27-B442-859987C5BC9C}" presName="connTx" presStyleLbl="parChTrans1D2" presStyleIdx="0" presStyleCnt="1"/>
      <dgm:spPr/>
    </dgm:pt>
    <dgm:pt modelId="{A0671406-02A6-451F-9EC8-5ABBAF251A06}" type="pres">
      <dgm:prSet presAssocID="{01E614C0-6497-42E3-BE38-DF6144130FF9}" presName="root2" presStyleCnt="0"/>
      <dgm:spPr/>
    </dgm:pt>
    <dgm:pt modelId="{C0C73922-0728-4B54-A496-13284E6E4EF6}" type="pres">
      <dgm:prSet presAssocID="{01E614C0-6497-42E3-BE38-DF6144130FF9}" presName="LevelTwoTextNode" presStyleLbl="node2" presStyleIdx="0" presStyleCnt="1">
        <dgm:presLayoutVars>
          <dgm:chPref val="3"/>
        </dgm:presLayoutVars>
      </dgm:prSet>
      <dgm:spPr/>
    </dgm:pt>
    <dgm:pt modelId="{E22925E8-2E4D-49DF-9765-0DEBDFA0D5DC}" type="pres">
      <dgm:prSet presAssocID="{01E614C0-6497-42E3-BE38-DF6144130FF9}" presName="level3hierChild" presStyleCnt="0"/>
      <dgm:spPr/>
    </dgm:pt>
    <dgm:pt modelId="{96EE78CA-88D9-4764-9B2C-260B244680C0}" type="pres">
      <dgm:prSet presAssocID="{6C09CB44-190F-4B08-9233-6D7BD70313CA}" presName="conn2-1" presStyleLbl="parChTrans1D3" presStyleIdx="0" presStyleCnt="2"/>
      <dgm:spPr/>
    </dgm:pt>
    <dgm:pt modelId="{F88C021A-3F27-4D67-A11B-1C56E2532F20}" type="pres">
      <dgm:prSet presAssocID="{6C09CB44-190F-4B08-9233-6D7BD70313CA}" presName="connTx" presStyleLbl="parChTrans1D3" presStyleIdx="0" presStyleCnt="2"/>
      <dgm:spPr/>
    </dgm:pt>
    <dgm:pt modelId="{E34DC51D-CA3A-4F64-8F2A-B5E251AB6523}" type="pres">
      <dgm:prSet presAssocID="{39DE4266-3CDA-40D3-AD8A-3EAF18B31EFE}" presName="root2" presStyleCnt="0"/>
      <dgm:spPr/>
    </dgm:pt>
    <dgm:pt modelId="{08C4BA6C-842B-4083-9AAB-8D007306310E}" type="pres">
      <dgm:prSet presAssocID="{39DE4266-3CDA-40D3-AD8A-3EAF18B31EFE}" presName="LevelTwoTextNode" presStyleLbl="node3" presStyleIdx="0" presStyleCnt="2">
        <dgm:presLayoutVars>
          <dgm:chPref val="3"/>
        </dgm:presLayoutVars>
      </dgm:prSet>
      <dgm:spPr/>
    </dgm:pt>
    <dgm:pt modelId="{ADB96F0E-65E5-4931-82FE-8A99AC068DB1}" type="pres">
      <dgm:prSet presAssocID="{39DE4266-3CDA-40D3-AD8A-3EAF18B31EFE}" presName="level3hierChild" presStyleCnt="0"/>
      <dgm:spPr/>
    </dgm:pt>
    <dgm:pt modelId="{CF175AB4-6CDB-4DB3-8A6F-4CB055296F68}" type="pres">
      <dgm:prSet presAssocID="{2C8D1DCA-4D7D-43B2-AB14-159017930444}" presName="conn2-1" presStyleLbl="parChTrans1D3" presStyleIdx="1" presStyleCnt="2"/>
      <dgm:spPr/>
    </dgm:pt>
    <dgm:pt modelId="{CFFAD8F5-6730-42D0-B0B0-B0FDDFC65965}" type="pres">
      <dgm:prSet presAssocID="{2C8D1DCA-4D7D-43B2-AB14-159017930444}" presName="connTx" presStyleLbl="parChTrans1D3" presStyleIdx="1" presStyleCnt="2"/>
      <dgm:spPr/>
    </dgm:pt>
    <dgm:pt modelId="{A21B901B-99BC-4CCC-997F-DB52737A6689}" type="pres">
      <dgm:prSet presAssocID="{E8C20837-69B4-40EF-A906-1C150C234473}" presName="root2" presStyleCnt="0"/>
      <dgm:spPr/>
    </dgm:pt>
    <dgm:pt modelId="{04F74AEE-55DD-4124-8A32-12C8E4CCBBB3}" type="pres">
      <dgm:prSet presAssocID="{E8C20837-69B4-40EF-A906-1C150C234473}" presName="LevelTwoTextNode" presStyleLbl="node3" presStyleIdx="1" presStyleCnt="2">
        <dgm:presLayoutVars>
          <dgm:chPref val="3"/>
        </dgm:presLayoutVars>
      </dgm:prSet>
      <dgm:spPr/>
    </dgm:pt>
    <dgm:pt modelId="{3F3D2CE5-C14E-46F7-B795-8698638B7BD8}" type="pres">
      <dgm:prSet presAssocID="{E8C20837-69B4-40EF-A906-1C150C234473}" presName="level3hierChild" presStyleCnt="0"/>
      <dgm:spPr/>
    </dgm:pt>
  </dgm:ptLst>
  <dgm:cxnLst>
    <dgm:cxn modelId="{82377C0B-9C51-4D26-9E13-9B7D745184D6}" type="presOf" srcId="{50ECED7B-BA98-4469-A810-922BBCC5253F}" destId="{F1BC4B00-BC3D-436F-8AF0-09758EF98517}" srcOrd="0" destOrd="0" presId="urn:microsoft.com/office/officeart/2005/8/layout/hierarchy2"/>
    <dgm:cxn modelId="{4C55E831-5D89-4E87-967D-2ED3BC444D43}" type="presOf" srcId="{6C09CB44-190F-4B08-9233-6D7BD70313CA}" destId="{F88C021A-3F27-4D67-A11B-1C56E2532F20}" srcOrd="1" destOrd="0" presId="urn:microsoft.com/office/officeart/2005/8/layout/hierarchy2"/>
    <dgm:cxn modelId="{CCF2BD44-FC34-47EF-AB93-E3D6C5C080E4}" srcId="{6D03D9E1-C682-4F75-9577-4C8DE0C849B9}" destId="{01E614C0-6497-42E3-BE38-DF6144130FF9}" srcOrd="0" destOrd="0" parTransId="{FD013520-E8C7-4A27-B442-859987C5BC9C}" sibTransId="{BA89BFD1-4DDB-45D0-A125-0DC1349A6254}"/>
    <dgm:cxn modelId="{A0AC964A-3BD0-43AE-B980-8B8A82F7AE6C}" type="presOf" srcId="{6D03D9E1-C682-4F75-9577-4C8DE0C849B9}" destId="{D7F2EDB0-2303-4FED-AA30-FF0F5B9FD345}" srcOrd="0" destOrd="0" presId="urn:microsoft.com/office/officeart/2005/8/layout/hierarchy2"/>
    <dgm:cxn modelId="{13D0AE6B-C86A-416D-B118-531FC1474B03}" type="presOf" srcId="{2C8D1DCA-4D7D-43B2-AB14-159017930444}" destId="{CF175AB4-6CDB-4DB3-8A6F-4CB055296F68}" srcOrd="0" destOrd="0" presId="urn:microsoft.com/office/officeart/2005/8/layout/hierarchy2"/>
    <dgm:cxn modelId="{DF9B7A73-CEA4-4D0B-B7A9-166ACF4604B9}" srcId="{50ECED7B-BA98-4469-A810-922BBCC5253F}" destId="{6D03D9E1-C682-4F75-9577-4C8DE0C849B9}" srcOrd="0" destOrd="0" parTransId="{53780BF6-5FD1-4514-B849-0F8B59B31A21}" sibTransId="{ECFA97BE-A5E5-455B-992B-2E4FD908B7BA}"/>
    <dgm:cxn modelId="{89A13079-9774-4721-9323-60C10994A1C2}" type="presOf" srcId="{6C09CB44-190F-4B08-9233-6D7BD70313CA}" destId="{96EE78CA-88D9-4764-9B2C-260B244680C0}" srcOrd="0" destOrd="0" presId="urn:microsoft.com/office/officeart/2005/8/layout/hierarchy2"/>
    <dgm:cxn modelId="{D8A4AA7B-E61D-47A4-B2BF-6783151D32F4}" type="presOf" srcId="{FD013520-E8C7-4A27-B442-859987C5BC9C}" destId="{4369DED9-4973-4616-8345-8D06A1ED1A60}" srcOrd="0" destOrd="0" presId="urn:microsoft.com/office/officeart/2005/8/layout/hierarchy2"/>
    <dgm:cxn modelId="{22F21982-041C-4C26-8CD7-7BAA1A274F41}" srcId="{01E614C0-6497-42E3-BE38-DF6144130FF9}" destId="{39DE4266-3CDA-40D3-AD8A-3EAF18B31EFE}" srcOrd="0" destOrd="0" parTransId="{6C09CB44-190F-4B08-9233-6D7BD70313CA}" sibTransId="{54A88D99-A301-4FA1-A62C-8DE56F518717}"/>
    <dgm:cxn modelId="{0AEECD86-3FBA-4315-9AB5-CEA5B6714DF2}" type="presOf" srcId="{FD013520-E8C7-4A27-B442-859987C5BC9C}" destId="{769DDA3C-45A8-4116-B2D0-97E15ABA552A}" srcOrd="1" destOrd="0" presId="urn:microsoft.com/office/officeart/2005/8/layout/hierarchy2"/>
    <dgm:cxn modelId="{3F1BCD8D-953D-442E-8CE2-AD7956BE8DDC}" type="presOf" srcId="{39DE4266-3CDA-40D3-AD8A-3EAF18B31EFE}" destId="{08C4BA6C-842B-4083-9AAB-8D007306310E}" srcOrd="0" destOrd="0" presId="urn:microsoft.com/office/officeart/2005/8/layout/hierarchy2"/>
    <dgm:cxn modelId="{F4A11DA2-E9DC-43EA-A213-CE3A38F43CCF}" type="presOf" srcId="{2C8D1DCA-4D7D-43B2-AB14-159017930444}" destId="{CFFAD8F5-6730-42D0-B0B0-B0FDDFC65965}" srcOrd="1" destOrd="0" presId="urn:microsoft.com/office/officeart/2005/8/layout/hierarchy2"/>
    <dgm:cxn modelId="{1FEE2DA3-9553-4814-BC03-2D9E9D647BBF}" type="presOf" srcId="{E8C20837-69B4-40EF-A906-1C150C234473}" destId="{04F74AEE-55DD-4124-8A32-12C8E4CCBBB3}" srcOrd="0" destOrd="0" presId="urn:microsoft.com/office/officeart/2005/8/layout/hierarchy2"/>
    <dgm:cxn modelId="{1AB51BC8-4929-4A85-928E-0C462A7944D7}" srcId="{01E614C0-6497-42E3-BE38-DF6144130FF9}" destId="{E8C20837-69B4-40EF-A906-1C150C234473}" srcOrd="1" destOrd="0" parTransId="{2C8D1DCA-4D7D-43B2-AB14-159017930444}" sibTransId="{918D633E-91B3-49F4-BB68-764780D53BC3}"/>
    <dgm:cxn modelId="{BEEC9ACA-6534-479E-A039-76D384112AA7}" type="presOf" srcId="{01E614C0-6497-42E3-BE38-DF6144130FF9}" destId="{C0C73922-0728-4B54-A496-13284E6E4EF6}" srcOrd="0" destOrd="0" presId="urn:microsoft.com/office/officeart/2005/8/layout/hierarchy2"/>
    <dgm:cxn modelId="{B7AB8B88-BC93-493B-912A-E8C36A4AE443}" type="presParOf" srcId="{F1BC4B00-BC3D-436F-8AF0-09758EF98517}" destId="{BF0813A0-D4B2-466B-9149-853FD7473637}" srcOrd="0" destOrd="0" presId="urn:microsoft.com/office/officeart/2005/8/layout/hierarchy2"/>
    <dgm:cxn modelId="{ED6F1650-8130-41C6-87E1-88EC521F1D45}" type="presParOf" srcId="{BF0813A0-D4B2-466B-9149-853FD7473637}" destId="{D7F2EDB0-2303-4FED-AA30-FF0F5B9FD345}" srcOrd="0" destOrd="0" presId="urn:microsoft.com/office/officeart/2005/8/layout/hierarchy2"/>
    <dgm:cxn modelId="{DA3B65A3-0D25-4586-BC9B-42BEC69786A3}" type="presParOf" srcId="{BF0813A0-D4B2-466B-9149-853FD7473637}" destId="{D07B3777-CF80-4573-AFD5-2D814EC42541}" srcOrd="1" destOrd="0" presId="urn:microsoft.com/office/officeart/2005/8/layout/hierarchy2"/>
    <dgm:cxn modelId="{A5C71BC1-315A-43F8-8A08-C4CFB2A07AE3}" type="presParOf" srcId="{D07B3777-CF80-4573-AFD5-2D814EC42541}" destId="{4369DED9-4973-4616-8345-8D06A1ED1A60}" srcOrd="0" destOrd="0" presId="urn:microsoft.com/office/officeart/2005/8/layout/hierarchy2"/>
    <dgm:cxn modelId="{F298836A-83BA-4D6F-BE81-46EC94FEAB5C}" type="presParOf" srcId="{4369DED9-4973-4616-8345-8D06A1ED1A60}" destId="{769DDA3C-45A8-4116-B2D0-97E15ABA552A}" srcOrd="0" destOrd="0" presId="urn:microsoft.com/office/officeart/2005/8/layout/hierarchy2"/>
    <dgm:cxn modelId="{A1FF00C5-837C-40FC-B061-A0CF6891BCE5}" type="presParOf" srcId="{D07B3777-CF80-4573-AFD5-2D814EC42541}" destId="{A0671406-02A6-451F-9EC8-5ABBAF251A06}" srcOrd="1" destOrd="0" presId="urn:microsoft.com/office/officeart/2005/8/layout/hierarchy2"/>
    <dgm:cxn modelId="{E1F99F0A-B2AF-456E-BC80-54AB4A84F527}" type="presParOf" srcId="{A0671406-02A6-451F-9EC8-5ABBAF251A06}" destId="{C0C73922-0728-4B54-A496-13284E6E4EF6}" srcOrd="0" destOrd="0" presId="urn:microsoft.com/office/officeart/2005/8/layout/hierarchy2"/>
    <dgm:cxn modelId="{F0702C39-BBDA-440F-9D85-8325119B1032}" type="presParOf" srcId="{A0671406-02A6-451F-9EC8-5ABBAF251A06}" destId="{E22925E8-2E4D-49DF-9765-0DEBDFA0D5DC}" srcOrd="1" destOrd="0" presId="urn:microsoft.com/office/officeart/2005/8/layout/hierarchy2"/>
    <dgm:cxn modelId="{ABB9E00C-B415-4EBC-ACBF-E45AC1C74F3D}" type="presParOf" srcId="{E22925E8-2E4D-49DF-9765-0DEBDFA0D5DC}" destId="{96EE78CA-88D9-4764-9B2C-260B244680C0}" srcOrd="0" destOrd="0" presId="urn:microsoft.com/office/officeart/2005/8/layout/hierarchy2"/>
    <dgm:cxn modelId="{AD8A610E-22CE-4B11-B2CE-F3AFBDC177CA}" type="presParOf" srcId="{96EE78CA-88D9-4764-9B2C-260B244680C0}" destId="{F88C021A-3F27-4D67-A11B-1C56E2532F20}" srcOrd="0" destOrd="0" presId="urn:microsoft.com/office/officeart/2005/8/layout/hierarchy2"/>
    <dgm:cxn modelId="{B03B863B-A324-460A-A516-DF9B5D4E5831}" type="presParOf" srcId="{E22925E8-2E4D-49DF-9765-0DEBDFA0D5DC}" destId="{E34DC51D-CA3A-4F64-8F2A-B5E251AB6523}" srcOrd="1" destOrd="0" presId="urn:microsoft.com/office/officeart/2005/8/layout/hierarchy2"/>
    <dgm:cxn modelId="{CA6B6433-05D4-42DC-BEED-F87B78AC0010}" type="presParOf" srcId="{E34DC51D-CA3A-4F64-8F2A-B5E251AB6523}" destId="{08C4BA6C-842B-4083-9AAB-8D007306310E}" srcOrd="0" destOrd="0" presId="urn:microsoft.com/office/officeart/2005/8/layout/hierarchy2"/>
    <dgm:cxn modelId="{D8D51A3F-37E0-4923-8998-68F18AB59A04}" type="presParOf" srcId="{E34DC51D-CA3A-4F64-8F2A-B5E251AB6523}" destId="{ADB96F0E-65E5-4931-82FE-8A99AC068DB1}" srcOrd="1" destOrd="0" presId="urn:microsoft.com/office/officeart/2005/8/layout/hierarchy2"/>
    <dgm:cxn modelId="{2C9682CE-1A68-49F6-846B-26B47E3220FD}" type="presParOf" srcId="{E22925E8-2E4D-49DF-9765-0DEBDFA0D5DC}" destId="{CF175AB4-6CDB-4DB3-8A6F-4CB055296F68}" srcOrd="2" destOrd="0" presId="urn:microsoft.com/office/officeart/2005/8/layout/hierarchy2"/>
    <dgm:cxn modelId="{32F317F1-737C-466F-963B-5F0606339AFA}" type="presParOf" srcId="{CF175AB4-6CDB-4DB3-8A6F-4CB055296F68}" destId="{CFFAD8F5-6730-42D0-B0B0-B0FDDFC65965}" srcOrd="0" destOrd="0" presId="urn:microsoft.com/office/officeart/2005/8/layout/hierarchy2"/>
    <dgm:cxn modelId="{8D310F5D-D716-44D1-8464-8618D02F101A}" type="presParOf" srcId="{E22925E8-2E4D-49DF-9765-0DEBDFA0D5DC}" destId="{A21B901B-99BC-4CCC-997F-DB52737A6689}" srcOrd="3" destOrd="0" presId="urn:microsoft.com/office/officeart/2005/8/layout/hierarchy2"/>
    <dgm:cxn modelId="{E88998E3-3030-484E-9385-1F4F42424BDB}" type="presParOf" srcId="{A21B901B-99BC-4CCC-997F-DB52737A6689}" destId="{04F74AEE-55DD-4124-8A32-12C8E4CCBBB3}" srcOrd="0" destOrd="0" presId="urn:microsoft.com/office/officeart/2005/8/layout/hierarchy2"/>
    <dgm:cxn modelId="{7252D4DA-74DA-4F0B-9D23-884E3CBDD985}" type="presParOf" srcId="{A21B901B-99BC-4CCC-997F-DB52737A6689}" destId="{3F3D2CE5-C14E-46F7-B795-8698638B7BD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ECED7B-BA98-4469-A810-922BBCC5253F}" type="doc">
      <dgm:prSet loTypeId="urn:microsoft.com/office/officeart/2005/8/layout/hierarchy2" loCatId="hierarchy" qsTypeId="urn:microsoft.com/office/officeart/2005/8/quickstyle/3d4" qsCatId="3D" csTypeId="urn:microsoft.com/office/officeart/2005/8/colors/accent6_1" csCatId="accent6" phldr="1"/>
      <dgm:spPr/>
      <dgm:t>
        <a:bodyPr/>
        <a:lstStyle/>
        <a:p>
          <a:endParaRPr lang="en-US"/>
        </a:p>
      </dgm:t>
    </dgm:pt>
    <dgm:pt modelId="{6D03D9E1-C682-4F75-9577-4C8DE0C849B9}">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dirty="0" err="1">
              <a:solidFill>
                <a:schemeClr val="bg1"/>
              </a:solidFill>
              <a:latin typeface="+mn-lt"/>
            </a:rPr>
            <a:t>Symptomen</a:t>
          </a:r>
          <a:endParaRPr lang="en-US" sz="1800" dirty="0">
            <a:solidFill>
              <a:schemeClr val="bg1"/>
            </a:solidFill>
            <a:latin typeface="+mn-lt"/>
          </a:endParaRPr>
        </a:p>
      </dgm:t>
    </dgm:pt>
    <dgm:pt modelId="{53780BF6-5FD1-4514-B849-0F8B59B31A21}" type="parTrans" cxnId="{DF9B7A73-CEA4-4D0B-B7A9-166ACF4604B9}">
      <dgm:prSet/>
      <dgm:spPr/>
      <dgm:t>
        <a:bodyPr/>
        <a:lstStyle/>
        <a:p>
          <a:endParaRPr lang="en-US"/>
        </a:p>
      </dgm:t>
    </dgm:pt>
    <dgm:pt modelId="{ECFA97BE-A5E5-455B-992B-2E4FD908B7BA}" type="sibTrans" cxnId="{DF9B7A73-CEA4-4D0B-B7A9-166ACF4604B9}">
      <dgm:prSet/>
      <dgm:spPr/>
      <dgm:t>
        <a:bodyPr/>
        <a:lstStyle/>
        <a:p>
          <a:endParaRPr lang="en-US"/>
        </a:p>
      </dgm:t>
    </dgm:pt>
    <dgm:pt modelId="{01E614C0-6497-42E3-BE38-DF6144130FF9}">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a:latin typeface="+mn-lt"/>
            </a:rPr>
            <a:t>Ga in </a:t>
          </a:r>
          <a:r>
            <a:rPr lang="en-US" sz="1600" dirty="0" err="1">
              <a:latin typeface="+mn-lt"/>
            </a:rPr>
            <a:t>quarantaine</a:t>
          </a:r>
          <a:r>
            <a:rPr lang="en-US" sz="1600" dirty="0">
              <a:latin typeface="+mn-lt"/>
            </a:rPr>
            <a:t> </a:t>
          </a:r>
          <a:r>
            <a:rPr lang="en-US" sz="1600" dirty="0" err="1">
              <a:latin typeface="+mn-lt"/>
            </a:rPr>
            <a:t>en</a:t>
          </a:r>
          <a:r>
            <a:rPr lang="en-US" sz="1600" dirty="0">
              <a:latin typeface="+mn-lt"/>
            </a:rPr>
            <a:t> </a:t>
          </a:r>
          <a:r>
            <a:rPr lang="en-US" sz="1600" dirty="0" err="1">
              <a:latin typeface="+mn-lt"/>
            </a:rPr>
            <a:t>vul</a:t>
          </a:r>
          <a:r>
            <a:rPr lang="en-US" sz="1600" dirty="0">
              <a:latin typeface="+mn-lt"/>
            </a:rPr>
            <a:t> </a:t>
          </a:r>
          <a:r>
            <a:rPr lang="en-US" sz="1600" dirty="0" err="1">
              <a:latin typeface="+mn-lt"/>
            </a:rPr>
            <a:t>zelfevaluatietool</a:t>
          </a:r>
          <a:r>
            <a:rPr lang="en-US" sz="1600" dirty="0">
              <a:latin typeface="+mn-lt"/>
            </a:rPr>
            <a:t> in</a:t>
          </a:r>
        </a:p>
      </dgm:t>
    </dgm:pt>
    <dgm:pt modelId="{FD013520-E8C7-4A27-B442-859987C5BC9C}" type="parTrans" cxnId="{CCF2BD44-FC34-47EF-AB93-E3D6C5C080E4}">
      <dgm:prSet/>
      <dgm:spPr/>
      <dgm:t>
        <a:bodyPr/>
        <a:lstStyle/>
        <a:p>
          <a:endParaRPr lang="en-US"/>
        </a:p>
      </dgm:t>
    </dgm:pt>
    <dgm:pt modelId="{BA89BFD1-4DDB-45D0-A125-0DC1349A6254}" type="sibTrans" cxnId="{CCF2BD44-FC34-47EF-AB93-E3D6C5C080E4}">
      <dgm:prSet/>
      <dgm:spPr/>
      <dgm:t>
        <a:bodyPr/>
        <a:lstStyle/>
        <a:p>
          <a:endParaRPr lang="en-US"/>
        </a:p>
      </dgm:t>
    </dgm:pt>
    <dgm:pt modelId="{39DE4266-3CDA-40D3-AD8A-3EAF18B31EFE}">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bg1"/>
              </a:solidFill>
              <a:latin typeface="+mn-lt"/>
            </a:rPr>
            <a:t>Test is </a:t>
          </a:r>
          <a:r>
            <a:rPr lang="en-US" sz="1600" dirty="0" err="1">
              <a:solidFill>
                <a:schemeClr val="bg1"/>
              </a:solidFill>
              <a:latin typeface="+mn-lt"/>
            </a:rPr>
            <a:t>positief</a:t>
          </a:r>
          <a:r>
            <a:rPr lang="en-US" sz="1600" dirty="0">
              <a:solidFill>
                <a:schemeClr val="bg1"/>
              </a:solidFill>
              <a:latin typeface="+mn-lt"/>
            </a:rPr>
            <a:t> </a:t>
          </a:r>
        </a:p>
        <a:p>
          <a:r>
            <a:rPr lang="en-US" sz="1600" dirty="0">
              <a:solidFill>
                <a:schemeClr val="bg1"/>
              </a:solidFill>
              <a:latin typeface="+mn-lt"/>
            </a:rPr>
            <a:t>7 </a:t>
          </a:r>
          <a:r>
            <a:rPr lang="en-US" sz="1600" dirty="0" err="1">
              <a:solidFill>
                <a:schemeClr val="bg1"/>
              </a:solidFill>
              <a:latin typeface="+mn-lt"/>
            </a:rPr>
            <a:t>dagen</a:t>
          </a:r>
          <a:r>
            <a:rPr lang="en-US" sz="1600" dirty="0">
              <a:solidFill>
                <a:schemeClr val="bg1"/>
              </a:solidFill>
              <a:latin typeface="+mn-lt"/>
            </a:rPr>
            <a:t> </a:t>
          </a:r>
          <a:r>
            <a:rPr lang="en-US" sz="1600" dirty="0" err="1">
              <a:solidFill>
                <a:schemeClr val="bg1"/>
              </a:solidFill>
              <a:latin typeface="+mn-lt"/>
            </a:rPr>
            <a:t>isolatie</a:t>
          </a:r>
          <a:r>
            <a:rPr lang="en-US" sz="1600" dirty="0">
              <a:solidFill>
                <a:schemeClr val="bg1"/>
              </a:solidFill>
              <a:latin typeface="+mn-lt"/>
            </a:rPr>
            <a:t> </a:t>
          </a:r>
        </a:p>
      </dgm:t>
    </dgm:pt>
    <dgm:pt modelId="{6C09CB44-190F-4B08-9233-6D7BD70313CA}" type="parTrans" cxnId="{22F21982-041C-4C26-8CD7-7BAA1A274F41}">
      <dgm:prSet/>
      <dgm:spPr/>
      <dgm:t>
        <a:bodyPr/>
        <a:lstStyle/>
        <a:p>
          <a:endParaRPr lang="en-US"/>
        </a:p>
      </dgm:t>
    </dgm:pt>
    <dgm:pt modelId="{54A88D99-A301-4FA1-A62C-8DE56F518717}" type="sibTrans" cxnId="{22F21982-041C-4C26-8CD7-7BAA1A274F41}">
      <dgm:prSet/>
      <dgm:spPr/>
      <dgm:t>
        <a:bodyPr/>
        <a:lstStyle/>
        <a:p>
          <a:endParaRPr lang="en-US"/>
        </a:p>
      </dgm:t>
    </dgm:pt>
    <dgm:pt modelId="{E8C20837-69B4-40EF-A906-1C150C23447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600" dirty="0">
              <a:latin typeface="+mn-lt"/>
            </a:rPr>
            <a:t>Test is </a:t>
          </a:r>
          <a:r>
            <a:rPr lang="en-US" sz="1600" dirty="0" err="1">
              <a:latin typeface="+mn-lt"/>
            </a:rPr>
            <a:t>negatief</a:t>
          </a:r>
          <a:endParaRPr lang="en-US" sz="1600" dirty="0">
            <a:latin typeface="+mn-lt"/>
          </a:endParaRPr>
        </a:p>
        <a:p>
          <a:r>
            <a:rPr lang="en-US" sz="1600" dirty="0">
              <a:latin typeface="+mn-lt"/>
            </a:rPr>
            <a:t>Stop </a:t>
          </a:r>
          <a:r>
            <a:rPr lang="en-US" sz="1600" dirty="0" err="1">
              <a:latin typeface="+mn-lt"/>
            </a:rPr>
            <a:t>quarantaine</a:t>
          </a:r>
          <a:endParaRPr lang="en-US" sz="1600" dirty="0">
            <a:latin typeface="+mn-lt"/>
          </a:endParaRPr>
        </a:p>
      </dgm:t>
    </dgm:pt>
    <dgm:pt modelId="{2C8D1DCA-4D7D-43B2-AB14-159017930444}" type="parTrans" cxnId="{1AB51BC8-4929-4A85-928E-0C462A7944D7}">
      <dgm:prSet/>
      <dgm:spPr/>
      <dgm:t>
        <a:bodyPr/>
        <a:lstStyle/>
        <a:p>
          <a:endParaRPr lang="en-US"/>
        </a:p>
      </dgm:t>
    </dgm:pt>
    <dgm:pt modelId="{918D633E-91B3-49F4-BB68-764780D53BC3}" type="sibTrans" cxnId="{1AB51BC8-4929-4A85-928E-0C462A7944D7}">
      <dgm:prSet/>
      <dgm:spPr/>
      <dgm:t>
        <a:bodyPr/>
        <a:lstStyle/>
        <a:p>
          <a:endParaRPr lang="en-US"/>
        </a:p>
      </dgm:t>
    </dgm:pt>
    <dgm:pt modelId="{F1BC4B00-BC3D-436F-8AF0-09758EF98517}" type="pres">
      <dgm:prSet presAssocID="{50ECED7B-BA98-4469-A810-922BBCC5253F}" presName="diagram" presStyleCnt="0">
        <dgm:presLayoutVars>
          <dgm:chPref val="1"/>
          <dgm:dir/>
          <dgm:animOne val="branch"/>
          <dgm:animLvl val="lvl"/>
          <dgm:resizeHandles val="exact"/>
        </dgm:presLayoutVars>
      </dgm:prSet>
      <dgm:spPr/>
    </dgm:pt>
    <dgm:pt modelId="{BF0813A0-D4B2-466B-9149-853FD7473637}" type="pres">
      <dgm:prSet presAssocID="{6D03D9E1-C682-4F75-9577-4C8DE0C849B9}" presName="root1" presStyleCnt="0"/>
      <dgm:spPr/>
    </dgm:pt>
    <dgm:pt modelId="{D7F2EDB0-2303-4FED-AA30-FF0F5B9FD345}" type="pres">
      <dgm:prSet presAssocID="{6D03D9E1-C682-4F75-9577-4C8DE0C849B9}" presName="LevelOneTextNode" presStyleLbl="node0" presStyleIdx="0" presStyleCnt="1" custLinFactNeighborX="-3771">
        <dgm:presLayoutVars>
          <dgm:chPref val="3"/>
        </dgm:presLayoutVars>
      </dgm:prSet>
      <dgm:spPr/>
    </dgm:pt>
    <dgm:pt modelId="{D07B3777-CF80-4573-AFD5-2D814EC42541}" type="pres">
      <dgm:prSet presAssocID="{6D03D9E1-C682-4F75-9577-4C8DE0C849B9}" presName="level2hierChild" presStyleCnt="0"/>
      <dgm:spPr/>
    </dgm:pt>
    <dgm:pt modelId="{4369DED9-4973-4616-8345-8D06A1ED1A60}" type="pres">
      <dgm:prSet presAssocID="{FD013520-E8C7-4A27-B442-859987C5BC9C}" presName="conn2-1" presStyleLbl="parChTrans1D2" presStyleIdx="0" presStyleCnt="1"/>
      <dgm:spPr/>
    </dgm:pt>
    <dgm:pt modelId="{769DDA3C-45A8-4116-B2D0-97E15ABA552A}" type="pres">
      <dgm:prSet presAssocID="{FD013520-E8C7-4A27-B442-859987C5BC9C}" presName="connTx" presStyleLbl="parChTrans1D2" presStyleIdx="0" presStyleCnt="1"/>
      <dgm:spPr/>
    </dgm:pt>
    <dgm:pt modelId="{A0671406-02A6-451F-9EC8-5ABBAF251A06}" type="pres">
      <dgm:prSet presAssocID="{01E614C0-6497-42E3-BE38-DF6144130FF9}" presName="root2" presStyleCnt="0"/>
      <dgm:spPr/>
    </dgm:pt>
    <dgm:pt modelId="{C0C73922-0728-4B54-A496-13284E6E4EF6}" type="pres">
      <dgm:prSet presAssocID="{01E614C0-6497-42E3-BE38-DF6144130FF9}" presName="LevelTwoTextNode" presStyleLbl="node2" presStyleIdx="0" presStyleCnt="1">
        <dgm:presLayoutVars>
          <dgm:chPref val="3"/>
        </dgm:presLayoutVars>
      </dgm:prSet>
      <dgm:spPr/>
    </dgm:pt>
    <dgm:pt modelId="{E22925E8-2E4D-49DF-9765-0DEBDFA0D5DC}" type="pres">
      <dgm:prSet presAssocID="{01E614C0-6497-42E3-BE38-DF6144130FF9}" presName="level3hierChild" presStyleCnt="0"/>
      <dgm:spPr/>
    </dgm:pt>
    <dgm:pt modelId="{96EE78CA-88D9-4764-9B2C-260B244680C0}" type="pres">
      <dgm:prSet presAssocID="{6C09CB44-190F-4B08-9233-6D7BD70313CA}" presName="conn2-1" presStyleLbl="parChTrans1D3" presStyleIdx="0" presStyleCnt="2"/>
      <dgm:spPr/>
    </dgm:pt>
    <dgm:pt modelId="{F88C021A-3F27-4D67-A11B-1C56E2532F20}" type="pres">
      <dgm:prSet presAssocID="{6C09CB44-190F-4B08-9233-6D7BD70313CA}" presName="connTx" presStyleLbl="parChTrans1D3" presStyleIdx="0" presStyleCnt="2"/>
      <dgm:spPr/>
    </dgm:pt>
    <dgm:pt modelId="{E34DC51D-CA3A-4F64-8F2A-B5E251AB6523}" type="pres">
      <dgm:prSet presAssocID="{39DE4266-3CDA-40D3-AD8A-3EAF18B31EFE}" presName="root2" presStyleCnt="0"/>
      <dgm:spPr/>
    </dgm:pt>
    <dgm:pt modelId="{08C4BA6C-842B-4083-9AAB-8D007306310E}" type="pres">
      <dgm:prSet presAssocID="{39DE4266-3CDA-40D3-AD8A-3EAF18B31EFE}" presName="LevelTwoTextNode" presStyleLbl="node3" presStyleIdx="0" presStyleCnt="2">
        <dgm:presLayoutVars>
          <dgm:chPref val="3"/>
        </dgm:presLayoutVars>
      </dgm:prSet>
      <dgm:spPr/>
    </dgm:pt>
    <dgm:pt modelId="{ADB96F0E-65E5-4931-82FE-8A99AC068DB1}" type="pres">
      <dgm:prSet presAssocID="{39DE4266-3CDA-40D3-AD8A-3EAF18B31EFE}" presName="level3hierChild" presStyleCnt="0"/>
      <dgm:spPr/>
    </dgm:pt>
    <dgm:pt modelId="{CF175AB4-6CDB-4DB3-8A6F-4CB055296F68}" type="pres">
      <dgm:prSet presAssocID="{2C8D1DCA-4D7D-43B2-AB14-159017930444}" presName="conn2-1" presStyleLbl="parChTrans1D3" presStyleIdx="1" presStyleCnt="2"/>
      <dgm:spPr/>
    </dgm:pt>
    <dgm:pt modelId="{CFFAD8F5-6730-42D0-B0B0-B0FDDFC65965}" type="pres">
      <dgm:prSet presAssocID="{2C8D1DCA-4D7D-43B2-AB14-159017930444}" presName="connTx" presStyleLbl="parChTrans1D3" presStyleIdx="1" presStyleCnt="2"/>
      <dgm:spPr/>
    </dgm:pt>
    <dgm:pt modelId="{A21B901B-99BC-4CCC-997F-DB52737A6689}" type="pres">
      <dgm:prSet presAssocID="{E8C20837-69B4-40EF-A906-1C150C234473}" presName="root2" presStyleCnt="0"/>
      <dgm:spPr/>
    </dgm:pt>
    <dgm:pt modelId="{04F74AEE-55DD-4124-8A32-12C8E4CCBBB3}" type="pres">
      <dgm:prSet presAssocID="{E8C20837-69B4-40EF-A906-1C150C234473}" presName="LevelTwoTextNode" presStyleLbl="node3" presStyleIdx="1" presStyleCnt="2">
        <dgm:presLayoutVars>
          <dgm:chPref val="3"/>
        </dgm:presLayoutVars>
      </dgm:prSet>
      <dgm:spPr/>
    </dgm:pt>
    <dgm:pt modelId="{3F3D2CE5-C14E-46F7-B795-8698638B7BD8}" type="pres">
      <dgm:prSet presAssocID="{E8C20837-69B4-40EF-A906-1C150C234473}" presName="level3hierChild" presStyleCnt="0"/>
      <dgm:spPr/>
    </dgm:pt>
  </dgm:ptLst>
  <dgm:cxnLst>
    <dgm:cxn modelId="{82377C0B-9C51-4D26-9E13-9B7D745184D6}" type="presOf" srcId="{50ECED7B-BA98-4469-A810-922BBCC5253F}" destId="{F1BC4B00-BC3D-436F-8AF0-09758EF98517}" srcOrd="0" destOrd="0" presId="urn:microsoft.com/office/officeart/2005/8/layout/hierarchy2"/>
    <dgm:cxn modelId="{4C55E831-5D89-4E87-967D-2ED3BC444D43}" type="presOf" srcId="{6C09CB44-190F-4B08-9233-6D7BD70313CA}" destId="{F88C021A-3F27-4D67-A11B-1C56E2532F20}" srcOrd="1" destOrd="0" presId="urn:microsoft.com/office/officeart/2005/8/layout/hierarchy2"/>
    <dgm:cxn modelId="{CCF2BD44-FC34-47EF-AB93-E3D6C5C080E4}" srcId="{6D03D9E1-C682-4F75-9577-4C8DE0C849B9}" destId="{01E614C0-6497-42E3-BE38-DF6144130FF9}" srcOrd="0" destOrd="0" parTransId="{FD013520-E8C7-4A27-B442-859987C5BC9C}" sibTransId="{BA89BFD1-4DDB-45D0-A125-0DC1349A6254}"/>
    <dgm:cxn modelId="{A0AC964A-3BD0-43AE-B980-8B8A82F7AE6C}" type="presOf" srcId="{6D03D9E1-C682-4F75-9577-4C8DE0C849B9}" destId="{D7F2EDB0-2303-4FED-AA30-FF0F5B9FD345}" srcOrd="0" destOrd="0" presId="urn:microsoft.com/office/officeart/2005/8/layout/hierarchy2"/>
    <dgm:cxn modelId="{13D0AE6B-C86A-416D-B118-531FC1474B03}" type="presOf" srcId="{2C8D1DCA-4D7D-43B2-AB14-159017930444}" destId="{CF175AB4-6CDB-4DB3-8A6F-4CB055296F68}" srcOrd="0" destOrd="0" presId="urn:microsoft.com/office/officeart/2005/8/layout/hierarchy2"/>
    <dgm:cxn modelId="{DF9B7A73-CEA4-4D0B-B7A9-166ACF4604B9}" srcId="{50ECED7B-BA98-4469-A810-922BBCC5253F}" destId="{6D03D9E1-C682-4F75-9577-4C8DE0C849B9}" srcOrd="0" destOrd="0" parTransId="{53780BF6-5FD1-4514-B849-0F8B59B31A21}" sibTransId="{ECFA97BE-A5E5-455B-992B-2E4FD908B7BA}"/>
    <dgm:cxn modelId="{89A13079-9774-4721-9323-60C10994A1C2}" type="presOf" srcId="{6C09CB44-190F-4B08-9233-6D7BD70313CA}" destId="{96EE78CA-88D9-4764-9B2C-260B244680C0}" srcOrd="0" destOrd="0" presId="urn:microsoft.com/office/officeart/2005/8/layout/hierarchy2"/>
    <dgm:cxn modelId="{D8A4AA7B-E61D-47A4-B2BF-6783151D32F4}" type="presOf" srcId="{FD013520-E8C7-4A27-B442-859987C5BC9C}" destId="{4369DED9-4973-4616-8345-8D06A1ED1A60}" srcOrd="0" destOrd="0" presId="urn:microsoft.com/office/officeart/2005/8/layout/hierarchy2"/>
    <dgm:cxn modelId="{22F21982-041C-4C26-8CD7-7BAA1A274F41}" srcId="{01E614C0-6497-42E3-BE38-DF6144130FF9}" destId="{39DE4266-3CDA-40D3-AD8A-3EAF18B31EFE}" srcOrd="0" destOrd="0" parTransId="{6C09CB44-190F-4B08-9233-6D7BD70313CA}" sibTransId="{54A88D99-A301-4FA1-A62C-8DE56F518717}"/>
    <dgm:cxn modelId="{0AEECD86-3FBA-4315-9AB5-CEA5B6714DF2}" type="presOf" srcId="{FD013520-E8C7-4A27-B442-859987C5BC9C}" destId="{769DDA3C-45A8-4116-B2D0-97E15ABA552A}" srcOrd="1" destOrd="0" presId="urn:microsoft.com/office/officeart/2005/8/layout/hierarchy2"/>
    <dgm:cxn modelId="{3F1BCD8D-953D-442E-8CE2-AD7956BE8DDC}" type="presOf" srcId="{39DE4266-3CDA-40D3-AD8A-3EAF18B31EFE}" destId="{08C4BA6C-842B-4083-9AAB-8D007306310E}" srcOrd="0" destOrd="0" presId="urn:microsoft.com/office/officeart/2005/8/layout/hierarchy2"/>
    <dgm:cxn modelId="{F4A11DA2-E9DC-43EA-A213-CE3A38F43CCF}" type="presOf" srcId="{2C8D1DCA-4D7D-43B2-AB14-159017930444}" destId="{CFFAD8F5-6730-42D0-B0B0-B0FDDFC65965}" srcOrd="1" destOrd="0" presId="urn:microsoft.com/office/officeart/2005/8/layout/hierarchy2"/>
    <dgm:cxn modelId="{1FEE2DA3-9553-4814-BC03-2D9E9D647BBF}" type="presOf" srcId="{E8C20837-69B4-40EF-A906-1C150C234473}" destId="{04F74AEE-55DD-4124-8A32-12C8E4CCBBB3}" srcOrd="0" destOrd="0" presId="urn:microsoft.com/office/officeart/2005/8/layout/hierarchy2"/>
    <dgm:cxn modelId="{1AB51BC8-4929-4A85-928E-0C462A7944D7}" srcId="{01E614C0-6497-42E3-BE38-DF6144130FF9}" destId="{E8C20837-69B4-40EF-A906-1C150C234473}" srcOrd="1" destOrd="0" parTransId="{2C8D1DCA-4D7D-43B2-AB14-159017930444}" sibTransId="{918D633E-91B3-49F4-BB68-764780D53BC3}"/>
    <dgm:cxn modelId="{BEEC9ACA-6534-479E-A039-76D384112AA7}" type="presOf" srcId="{01E614C0-6497-42E3-BE38-DF6144130FF9}" destId="{C0C73922-0728-4B54-A496-13284E6E4EF6}" srcOrd="0" destOrd="0" presId="urn:microsoft.com/office/officeart/2005/8/layout/hierarchy2"/>
    <dgm:cxn modelId="{B7AB8B88-BC93-493B-912A-E8C36A4AE443}" type="presParOf" srcId="{F1BC4B00-BC3D-436F-8AF0-09758EF98517}" destId="{BF0813A0-D4B2-466B-9149-853FD7473637}" srcOrd="0" destOrd="0" presId="urn:microsoft.com/office/officeart/2005/8/layout/hierarchy2"/>
    <dgm:cxn modelId="{ED6F1650-8130-41C6-87E1-88EC521F1D45}" type="presParOf" srcId="{BF0813A0-D4B2-466B-9149-853FD7473637}" destId="{D7F2EDB0-2303-4FED-AA30-FF0F5B9FD345}" srcOrd="0" destOrd="0" presId="urn:microsoft.com/office/officeart/2005/8/layout/hierarchy2"/>
    <dgm:cxn modelId="{DA3B65A3-0D25-4586-BC9B-42BEC69786A3}" type="presParOf" srcId="{BF0813A0-D4B2-466B-9149-853FD7473637}" destId="{D07B3777-CF80-4573-AFD5-2D814EC42541}" srcOrd="1" destOrd="0" presId="urn:microsoft.com/office/officeart/2005/8/layout/hierarchy2"/>
    <dgm:cxn modelId="{A5C71BC1-315A-43F8-8A08-C4CFB2A07AE3}" type="presParOf" srcId="{D07B3777-CF80-4573-AFD5-2D814EC42541}" destId="{4369DED9-4973-4616-8345-8D06A1ED1A60}" srcOrd="0" destOrd="0" presId="urn:microsoft.com/office/officeart/2005/8/layout/hierarchy2"/>
    <dgm:cxn modelId="{F298836A-83BA-4D6F-BE81-46EC94FEAB5C}" type="presParOf" srcId="{4369DED9-4973-4616-8345-8D06A1ED1A60}" destId="{769DDA3C-45A8-4116-B2D0-97E15ABA552A}" srcOrd="0" destOrd="0" presId="urn:microsoft.com/office/officeart/2005/8/layout/hierarchy2"/>
    <dgm:cxn modelId="{A1FF00C5-837C-40FC-B061-A0CF6891BCE5}" type="presParOf" srcId="{D07B3777-CF80-4573-AFD5-2D814EC42541}" destId="{A0671406-02A6-451F-9EC8-5ABBAF251A06}" srcOrd="1" destOrd="0" presId="urn:microsoft.com/office/officeart/2005/8/layout/hierarchy2"/>
    <dgm:cxn modelId="{E1F99F0A-B2AF-456E-BC80-54AB4A84F527}" type="presParOf" srcId="{A0671406-02A6-451F-9EC8-5ABBAF251A06}" destId="{C0C73922-0728-4B54-A496-13284E6E4EF6}" srcOrd="0" destOrd="0" presId="urn:microsoft.com/office/officeart/2005/8/layout/hierarchy2"/>
    <dgm:cxn modelId="{F0702C39-BBDA-440F-9D85-8325119B1032}" type="presParOf" srcId="{A0671406-02A6-451F-9EC8-5ABBAF251A06}" destId="{E22925E8-2E4D-49DF-9765-0DEBDFA0D5DC}" srcOrd="1" destOrd="0" presId="urn:microsoft.com/office/officeart/2005/8/layout/hierarchy2"/>
    <dgm:cxn modelId="{ABB9E00C-B415-4EBC-ACBF-E45AC1C74F3D}" type="presParOf" srcId="{E22925E8-2E4D-49DF-9765-0DEBDFA0D5DC}" destId="{96EE78CA-88D9-4764-9B2C-260B244680C0}" srcOrd="0" destOrd="0" presId="urn:microsoft.com/office/officeart/2005/8/layout/hierarchy2"/>
    <dgm:cxn modelId="{AD8A610E-22CE-4B11-B2CE-F3AFBDC177CA}" type="presParOf" srcId="{96EE78CA-88D9-4764-9B2C-260B244680C0}" destId="{F88C021A-3F27-4D67-A11B-1C56E2532F20}" srcOrd="0" destOrd="0" presId="urn:microsoft.com/office/officeart/2005/8/layout/hierarchy2"/>
    <dgm:cxn modelId="{B03B863B-A324-460A-A516-DF9B5D4E5831}" type="presParOf" srcId="{E22925E8-2E4D-49DF-9765-0DEBDFA0D5DC}" destId="{E34DC51D-CA3A-4F64-8F2A-B5E251AB6523}" srcOrd="1" destOrd="0" presId="urn:microsoft.com/office/officeart/2005/8/layout/hierarchy2"/>
    <dgm:cxn modelId="{CA6B6433-05D4-42DC-BEED-F87B78AC0010}" type="presParOf" srcId="{E34DC51D-CA3A-4F64-8F2A-B5E251AB6523}" destId="{08C4BA6C-842B-4083-9AAB-8D007306310E}" srcOrd="0" destOrd="0" presId="urn:microsoft.com/office/officeart/2005/8/layout/hierarchy2"/>
    <dgm:cxn modelId="{D8D51A3F-37E0-4923-8998-68F18AB59A04}" type="presParOf" srcId="{E34DC51D-CA3A-4F64-8F2A-B5E251AB6523}" destId="{ADB96F0E-65E5-4931-82FE-8A99AC068DB1}" srcOrd="1" destOrd="0" presId="urn:microsoft.com/office/officeart/2005/8/layout/hierarchy2"/>
    <dgm:cxn modelId="{2C9682CE-1A68-49F6-846B-26B47E3220FD}" type="presParOf" srcId="{E22925E8-2E4D-49DF-9765-0DEBDFA0D5DC}" destId="{CF175AB4-6CDB-4DB3-8A6F-4CB055296F68}" srcOrd="2" destOrd="0" presId="urn:microsoft.com/office/officeart/2005/8/layout/hierarchy2"/>
    <dgm:cxn modelId="{32F317F1-737C-466F-963B-5F0606339AFA}" type="presParOf" srcId="{CF175AB4-6CDB-4DB3-8A6F-4CB055296F68}" destId="{CFFAD8F5-6730-42D0-B0B0-B0FDDFC65965}" srcOrd="0" destOrd="0" presId="urn:microsoft.com/office/officeart/2005/8/layout/hierarchy2"/>
    <dgm:cxn modelId="{8D310F5D-D716-44D1-8464-8618D02F101A}" type="presParOf" srcId="{E22925E8-2E4D-49DF-9765-0DEBDFA0D5DC}" destId="{A21B901B-99BC-4CCC-997F-DB52737A6689}" srcOrd="3" destOrd="0" presId="urn:microsoft.com/office/officeart/2005/8/layout/hierarchy2"/>
    <dgm:cxn modelId="{E88998E3-3030-484E-9385-1F4F42424BDB}" type="presParOf" srcId="{A21B901B-99BC-4CCC-997F-DB52737A6689}" destId="{04F74AEE-55DD-4124-8A32-12C8E4CCBBB3}" srcOrd="0" destOrd="0" presId="urn:microsoft.com/office/officeart/2005/8/layout/hierarchy2"/>
    <dgm:cxn modelId="{7252D4DA-74DA-4F0B-9D23-884E3CBDD985}" type="presParOf" srcId="{A21B901B-99BC-4CCC-997F-DB52737A6689}" destId="{3F3D2CE5-C14E-46F7-B795-8698638B7BD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CED7B-BA98-4469-A810-922BBCC5253F}" type="doc">
      <dgm:prSet loTypeId="urn:microsoft.com/office/officeart/2005/8/layout/hierarchy2" loCatId="hierarchy" qsTypeId="urn:microsoft.com/office/officeart/2005/8/quickstyle/3d4" qsCatId="3D" csTypeId="urn:microsoft.com/office/officeart/2005/8/colors/accent6_1" csCatId="accent6" phldr="1"/>
      <dgm:spPr/>
      <dgm:t>
        <a:bodyPr/>
        <a:lstStyle/>
        <a:p>
          <a:endParaRPr lang="en-US"/>
        </a:p>
      </dgm:t>
    </dgm:pt>
    <dgm:pt modelId="{01E614C0-6497-42E3-BE38-DF6144130FF9}">
      <dgm:prSet phldrT="[Text]" custT="1">
        <dgm:style>
          <a:lnRef idx="2">
            <a:schemeClr val="dk1"/>
          </a:lnRef>
          <a:fillRef idx="1">
            <a:schemeClr val="lt1"/>
          </a:fillRef>
          <a:effectRef idx="0">
            <a:schemeClr val="dk1"/>
          </a:effectRef>
          <a:fontRef idx="minor">
            <a:schemeClr val="dk1"/>
          </a:fontRef>
        </dgm:style>
      </dgm:prSet>
      <dgm:spPr/>
      <dgm:t>
        <a:bodyPr/>
        <a:lstStyle/>
        <a:p>
          <a:r>
            <a:rPr lang="fr-FR" sz="1600" dirty="0">
              <a:latin typeface="+mn-lt"/>
            </a:rPr>
            <a:t>Se mettre en quarantaine et remplir l’outil d’auto-évaluation</a:t>
          </a:r>
          <a:endParaRPr lang="en-US" sz="1600" dirty="0">
            <a:latin typeface="+mn-lt"/>
          </a:endParaRPr>
        </a:p>
      </dgm:t>
    </dgm:pt>
    <dgm:pt modelId="{FD013520-E8C7-4A27-B442-859987C5BC9C}" type="parTrans" cxnId="{CCF2BD44-FC34-47EF-AB93-E3D6C5C080E4}">
      <dgm:prSet/>
      <dgm:spPr/>
      <dgm:t>
        <a:bodyPr/>
        <a:lstStyle/>
        <a:p>
          <a:endParaRPr lang="en-US"/>
        </a:p>
      </dgm:t>
    </dgm:pt>
    <dgm:pt modelId="{BA89BFD1-4DDB-45D0-A125-0DC1349A6254}" type="sibTrans" cxnId="{CCF2BD44-FC34-47EF-AB93-E3D6C5C080E4}">
      <dgm:prSet/>
      <dgm:spPr/>
      <dgm:t>
        <a:bodyPr/>
        <a:lstStyle/>
        <a:p>
          <a:endParaRPr lang="en-US"/>
        </a:p>
      </dgm:t>
    </dgm:pt>
    <dgm:pt modelId="{39DE4266-3CDA-40D3-AD8A-3EAF18B31EFE}">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bg1"/>
              </a:solidFill>
              <a:latin typeface="+mj-lt"/>
            </a:rPr>
            <a:t>Le test </a:t>
          </a:r>
          <a:r>
            <a:rPr lang="en-US" sz="1600" dirty="0" err="1">
              <a:solidFill>
                <a:schemeClr val="bg1"/>
              </a:solidFill>
              <a:latin typeface="+mj-lt"/>
            </a:rPr>
            <a:t>est</a:t>
          </a:r>
          <a:r>
            <a:rPr lang="en-US" sz="1600" dirty="0">
              <a:solidFill>
                <a:schemeClr val="bg1"/>
              </a:solidFill>
              <a:latin typeface="+mj-lt"/>
            </a:rPr>
            <a:t> </a:t>
          </a:r>
          <a:r>
            <a:rPr lang="en-US" sz="1600" dirty="0" err="1">
              <a:solidFill>
                <a:schemeClr val="bg1"/>
              </a:solidFill>
              <a:latin typeface="+mj-lt"/>
            </a:rPr>
            <a:t>positif</a:t>
          </a:r>
          <a:r>
            <a:rPr lang="en-US" sz="1600" dirty="0">
              <a:solidFill>
                <a:schemeClr val="bg1"/>
              </a:solidFill>
              <a:latin typeface="+mj-lt"/>
            </a:rPr>
            <a:t> </a:t>
          </a:r>
        </a:p>
        <a:p>
          <a:r>
            <a:rPr lang="en-US" sz="1600" dirty="0">
              <a:solidFill>
                <a:schemeClr val="bg1"/>
              </a:solidFill>
              <a:latin typeface="+mj-lt"/>
            </a:rPr>
            <a:t>7 </a:t>
          </a:r>
          <a:r>
            <a:rPr lang="en-US" sz="1600" dirty="0" err="1">
              <a:solidFill>
                <a:schemeClr val="bg1"/>
              </a:solidFill>
              <a:latin typeface="+mj-lt"/>
            </a:rPr>
            <a:t>jours</a:t>
          </a:r>
          <a:r>
            <a:rPr lang="en-US" sz="1600" dirty="0">
              <a:solidFill>
                <a:schemeClr val="bg1"/>
              </a:solidFill>
              <a:latin typeface="+mj-lt"/>
            </a:rPr>
            <a:t> </a:t>
          </a:r>
          <a:r>
            <a:rPr lang="en-US" sz="1600" dirty="0" err="1">
              <a:solidFill>
                <a:schemeClr val="bg1"/>
              </a:solidFill>
              <a:latin typeface="+mj-lt"/>
            </a:rPr>
            <a:t>d'isolement</a:t>
          </a:r>
          <a:r>
            <a:rPr lang="en-US" sz="1600" dirty="0">
              <a:solidFill>
                <a:schemeClr val="bg1"/>
              </a:solidFill>
              <a:latin typeface="+mj-lt"/>
            </a:rPr>
            <a:t> </a:t>
          </a:r>
        </a:p>
      </dgm:t>
    </dgm:pt>
    <dgm:pt modelId="{6C09CB44-190F-4B08-9233-6D7BD70313CA}" type="parTrans" cxnId="{22F21982-041C-4C26-8CD7-7BAA1A274F41}">
      <dgm:prSet/>
      <dgm:spPr/>
      <dgm:t>
        <a:bodyPr/>
        <a:lstStyle/>
        <a:p>
          <a:endParaRPr lang="en-US"/>
        </a:p>
      </dgm:t>
    </dgm:pt>
    <dgm:pt modelId="{54A88D99-A301-4FA1-A62C-8DE56F518717}" type="sibTrans" cxnId="{22F21982-041C-4C26-8CD7-7BAA1A274F41}">
      <dgm:prSet/>
      <dgm:spPr/>
      <dgm:t>
        <a:bodyPr/>
        <a:lstStyle/>
        <a:p>
          <a:endParaRPr lang="en-US"/>
        </a:p>
      </dgm:t>
    </dgm:pt>
    <dgm:pt modelId="{E8C20837-69B4-40EF-A906-1C150C23447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600" dirty="0">
              <a:latin typeface="+mn-lt"/>
            </a:rPr>
            <a:t>Le test </a:t>
          </a:r>
          <a:r>
            <a:rPr lang="en-US" sz="1600" dirty="0" err="1">
              <a:latin typeface="+mn-lt"/>
            </a:rPr>
            <a:t>est</a:t>
          </a:r>
          <a:r>
            <a:rPr lang="en-US" sz="1600" dirty="0">
              <a:latin typeface="+mn-lt"/>
            </a:rPr>
            <a:t> </a:t>
          </a:r>
          <a:r>
            <a:rPr lang="en-US" sz="1600" dirty="0" err="1">
              <a:latin typeface="+mn-lt"/>
            </a:rPr>
            <a:t>négatif</a:t>
          </a:r>
          <a:r>
            <a:rPr lang="en-US" sz="1600" dirty="0">
              <a:latin typeface="+mn-lt"/>
            </a:rPr>
            <a:t> </a:t>
          </a:r>
        </a:p>
        <a:p>
          <a:r>
            <a:rPr lang="en-US" sz="1600" dirty="0" err="1">
              <a:latin typeface="+mn-lt"/>
            </a:rPr>
            <a:t>Arrêter</a:t>
          </a:r>
          <a:r>
            <a:rPr lang="en-US" sz="1600" dirty="0">
              <a:latin typeface="+mn-lt"/>
            </a:rPr>
            <a:t> la </a:t>
          </a:r>
          <a:r>
            <a:rPr lang="en-US" sz="1600" dirty="0" err="1">
              <a:latin typeface="+mn-lt"/>
            </a:rPr>
            <a:t>quarantaine</a:t>
          </a:r>
          <a:endParaRPr lang="en-US" sz="1600" dirty="0">
            <a:latin typeface="+mn-lt"/>
          </a:endParaRPr>
        </a:p>
      </dgm:t>
    </dgm:pt>
    <dgm:pt modelId="{2C8D1DCA-4D7D-43B2-AB14-159017930444}" type="parTrans" cxnId="{1AB51BC8-4929-4A85-928E-0C462A7944D7}">
      <dgm:prSet/>
      <dgm:spPr/>
      <dgm:t>
        <a:bodyPr/>
        <a:lstStyle/>
        <a:p>
          <a:endParaRPr lang="en-US"/>
        </a:p>
      </dgm:t>
    </dgm:pt>
    <dgm:pt modelId="{918D633E-91B3-49F4-BB68-764780D53BC3}" type="sibTrans" cxnId="{1AB51BC8-4929-4A85-928E-0C462A7944D7}">
      <dgm:prSet/>
      <dgm:spPr/>
      <dgm:t>
        <a:bodyPr/>
        <a:lstStyle/>
        <a:p>
          <a:endParaRPr lang="en-US"/>
        </a:p>
      </dgm:t>
    </dgm:pt>
    <dgm:pt modelId="{6D03D9E1-C682-4F75-9577-4C8DE0C849B9}">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dirty="0" err="1">
              <a:solidFill>
                <a:schemeClr val="bg1"/>
              </a:solidFill>
              <a:latin typeface="+mn-lt"/>
            </a:rPr>
            <a:t>Symptômes</a:t>
          </a:r>
          <a:endParaRPr lang="en-US" sz="1800" dirty="0">
            <a:solidFill>
              <a:schemeClr val="bg1"/>
            </a:solidFill>
            <a:latin typeface="+mn-lt"/>
          </a:endParaRPr>
        </a:p>
      </dgm:t>
    </dgm:pt>
    <dgm:pt modelId="{ECFA97BE-A5E5-455B-992B-2E4FD908B7BA}" type="sibTrans" cxnId="{DF9B7A73-CEA4-4D0B-B7A9-166ACF4604B9}">
      <dgm:prSet/>
      <dgm:spPr/>
      <dgm:t>
        <a:bodyPr/>
        <a:lstStyle/>
        <a:p>
          <a:endParaRPr lang="en-US"/>
        </a:p>
      </dgm:t>
    </dgm:pt>
    <dgm:pt modelId="{53780BF6-5FD1-4514-B849-0F8B59B31A21}" type="parTrans" cxnId="{DF9B7A73-CEA4-4D0B-B7A9-166ACF4604B9}">
      <dgm:prSet/>
      <dgm:spPr/>
      <dgm:t>
        <a:bodyPr/>
        <a:lstStyle/>
        <a:p>
          <a:endParaRPr lang="en-US"/>
        </a:p>
      </dgm:t>
    </dgm:pt>
    <dgm:pt modelId="{F1BC4B00-BC3D-436F-8AF0-09758EF98517}" type="pres">
      <dgm:prSet presAssocID="{50ECED7B-BA98-4469-A810-922BBCC5253F}" presName="diagram" presStyleCnt="0">
        <dgm:presLayoutVars>
          <dgm:chPref val="1"/>
          <dgm:dir/>
          <dgm:animOne val="branch"/>
          <dgm:animLvl val="lvl"/>
          <dgm:resizeHandles val="exact"/>
        </dgm:presLayoutVars>
      </dgm:prSet>
      <dgm:spPr/>
    </dgm:pt>
    <dgm:pt modelId="{BF0813A0-D4B2-466B-9149-853FD7473637}" type="pres">
      <dgm:prSet presAssocID="{6D03D9E1-C682-4F75-9577-4C8DE0C849B9}" presName="root1" presStyleCnt="0"/>
      <dgm:spPr/>
    </dgm:pt>
    <dgm:pt modelId="{D7F2EDB0-2303-4FED-AA30-FF0F5B9FD345}" type="pres">
      <dgm:prSet presAssocID="{6D03D9E1-C682-4F75-9577-4C8DE0C849B9}" presName="LevelOneTextNode" presStyleLbl="node0" presStyleIdx="0" presStyleCnt="1" custLinFactNeighborX="-3771">
        <dgm:presLayoutVars>
          <dgm:chPref val="3"/>
        </dgm:presLayoutVars>
      </dgm:prSet>
      <dgm:spPr/>
    </dgm:pt>
    <dgm:pt modelId="{D07B3777-CF80-4573-AFD5-2D814EC42541}" type="pres">
      <dgm:prSet presAssocID="{6D03D9E1-C682-4F75-9577-4C8DE0C849B9}" presName="level2hierChild" presStyleCnt="0"/>
      <dgm:spPr/>
    </dgm:pt>
    <dgm:pt modelId="{4369DED9-4973-4616-8345-8D06A1ED1A60}" type="pres">
      <dgm:prSet presAssocID="{FD013520-E8C7-4A27-B442-859987C5BC9C}" presName="conn2-1" presStyleLbl="parChTrans1D2" presStyleIdx="0" presStyleCnt="1"/>
      <dgm:spPr/>
    </dgm:pt>
    <dgm:pt modelId="{769DDA3C-45A8-4116-B2D0-97E15ABA552A}" type="pres">
      <dgm:prSet presAssocID="{FD013520-E8C7-4A27-B442-859987C5BC9C}" presName="connTx" presStyleLbl="parChTrans1D2" presStyleIdx="0" presStyleCnt="1"/>
      <dgm:spPr/>
    </dgm:pt>
    <dgm:pt modelId="{A0671406-02A6-451F-9EC8-5ABBAF251A06}" type="pres">
      <dgm:prSet presAssocID="{01E614C0-6497-42E3-BE38-DF6144130FF9}" presName="root2" presStyleCnt="0"/>
      <dgm:spPr/>
    </dgm:pt>
    <dgm:pt modelId="{C0C73922-0728-4B54-A496-13284E6E4EF6}" type="pres">
      <dgm:prSet presAssocID="{01E614C0-6497-42E3-BE38-DF6144130FF9}" presName="LevelTwoTextNode" presStyleLbl="node2" presStyleIdx="0" presStyleCnt="1">
        <dgm:presLayoutVars>
          <dgm:chPref val="3"/>
        </dgm:presLayoutVars>
      </dgm:prSet>
      <dgm:spPr/>
    </dgm:pt>
    <dgm:pt modelId="{E22925E8-2E4D-49DF-9765-0DEBDFA0D5DC}" type="pres">
      <dgm:prSet presAssocID="{01E614C0-6497-42E3-BE38-DF6144130FF9}" presName="level3hierChild" presStyleCnt="0"/>
      <dgm:spPr/>
    </dgm:pt>
    <dgm:pt modelId="{96EE78CA-88D9-4764-9B2C-260B244680C0}" type="pres">
      <dgm:prSet presAssocID="{6C09CB44-190F-4B08-9233-6D7BD70313CA}" presName="conn2-1" presStyleLbl="parChTrans1D3" presStyleIdx="0" presStyleCnt="2"/>
      <dgm:spPr/>
    </dgm:pt>
    <dgm:pt modelId="{F88C021A-3F27-4D67-A11B-1C56E2532F20}" type="pres">
      <dgm:prSet presAssocID="{6C09CB44-190F-4B08-9233-6D7BD70313CA}" presName="connTx" presStyleLbl="parChTrans1D3" presStyleIdx="0" presStyleCnt="2"/>
      <dgm:spPr/>
    </dgm:pt>
    <dgm:pt modelId="{E34DC51D-CA3A-4F64-8F2A-B5E251AB6523}" type="pres">
      <dgm:prSet presAssocID="{39DE4266-3CDA-40D3-AD8A-3EAF18B31EFE}" presName="root2" presStyleCnt="0"/>
      <dgm:spPr/>
    </dgm:pt>
    <dgm:pt modelId="{08C4BA6C-842B-4083-9AAB-8D007306310E}" type="pres">
      <dgm:prSet presAssocID="{39DE4266-3CDA-40D3-AD8A-3EAF18B31EFE}" presName="LevelTwoTextNode" presStyleLbl="node3" presStyleIdx="0" presStyleCnt="2">
        <dgm:presLayoutVars>
          <dgm:chPref val="3"/>
        </dgm:presLayoutVars>
      </dgm:prSet>
      <dgm:spPr/>
    </dgm:pt>
    <dgm:pt modelId="{ADB96F0E-65E5-4931-82FE-8A99AC068DB1}" type="pres">
      <dgm:prSet presAssocID="{39DE4266-3CDA-40D3-AD8A-3EAF18B31EFE}" presName="level3hierChild" presStyleCnt="0"/>
      <dgm:spPr/>
    </dgm:pt>
    <dgm:pt modelId="{CF175AB4-6CDB-4DB3-8A6F-4CB055296F68}" type="pres">
      <dgm:prSet presAssocID="{2C8D1DCA-4D7D-43B2-AB14-159017930444}" presName="conn2-1" presStyleLbl="parChTrans1D3" presStyleIdx="1" presStyleCnt="2"/>
      <dgm:spPr/>
    </dgm:pt>
    <dgm:pt modelId="{CFFAD8F5-6730-42D0-B0B0-B0FDDFC65965}" type="pres">
      <dgm:prSet presAssocID="{2C8D1DCA-4D7D-43B2-AB14-159017930444}" presName="connTx" presStyleLbl="parChTrans1D3" presStyleIdx="1" presStyleCnt="2"/>
      <dgm:spPr/>
    </dgm:pt>
    <dgm:pt modelId="{A21B901B-99BC-4CCC-997F-DB52737A6689}" type="pres">
      <dgm:prSet presAssocID="{E8C20837-69B4-40EF-A906-1C150C234473}" presName="root2" presStyleCnt="0"/>
      <dgm:spPr/>
    </dgm:pt>
    <dgm:pt modelId="{04F74AEE-55DD-4124-8A32-12C8E4CCBBB3}" type="pres">
      <dgm:prSet presAssocID="{E8C20837-69B4-40EF-A906-1C150C234473}" presName="LevelTwoTextNode" presStyleLbl="node3" presStyleIdx="1" presStyleCnt="2">
        <dgm:presLayoutVars>
          <dgm:chPref val="3"/>
        </dgm:presLayoutVars>
      </dgm:prSet>
      <dgm:spPr/>
    </dgm:pt>
    <dgm:pt modelId="{3F3D2CE5-C14E-46F7-B795-8698638B7BD8}" type="pres">
      <dgm:prSet presAssocID="{E8C20837-69B4-40EF-A906-1C150C234473}" presName="level3hierChild" presStyleCnt="0"/>
      <dgm:spPr/>
    </dgm:pt>
  </dgm:ptLst>
  <dgm:cxnLst>
    <dgm:cxn modelId="{82377C0B-9C51-4D26-9E13-9B7D745184D6}" type="presOf" srcId="{50ECED7B-BA98-4469-A810-922BBCC5253F}" destId="{F1BC4B00-BC3D-436F-8AF0-09758EF98517}" srcOrd="0" destOrd="0" presId="urn:microsoft.com/office/officeart/2005/8/layout/hierarchy2"/>
    <dgm:cxn modelId="{4C55E831-5D89-4E87-967D-2ED3BC444D43}" type="presOf" srcId="{6C09CB44-190F-4B08-9233-6D7BD70313CA}" destId="{F88C021A-3F27-4D67-A11B-1C56E2532F20}" srcOrd="1" destOrd="0" presId="urn:microsoft.com/office/officeart/2005/8/layout/hierarchy2"/>
    <dgm:cxn modelId="{CCF2BD44-FC34-47EF-AB93-E3D6C5C080E4}" srcId="{6D03D9E1-C682-4F75-9577-4C8DE0C849B9}" destId="{01E614C0-6497-42E3-BE38-DF6144130FF9}" srcOrd="0" destOrd="0" parTransId="{FD013520-E8C7-4A27-B442-859987C5BC9C}" sibTransId="{BA89BFD1-4DDB-45D0-A125-0DC1349A6254}"/>
    <dgm:cxn modelId="{A0AC964A-3BD0-43AE-B980-8B8A82F7AE6C}" type="presOf" srcId="{6D03D9E1-C682-4F75-9577-4C8DE0C849B9}" destId="{D7F2EDB0-2303-4FED-AA30-FF0F5B9FD345}" srcOrd="0" destOrd="0" presId="urn:microsoft.com/office/officeart/2005/8/layout/hierarchy2"/>
    <dgm:cxn modelId="{13D0AE6B-C86A-416D-B118-531FC1474B03}" type="presOf" srcId="{2C8D1DCA-4D7D-43B2-AB14-159017930444}" destId="{CF175AB4-6CDB-4DB3-8A6F-4CB055296F68}" srcOrd="0" destOrd="0" presId="urn:microsoft.com/office/officeart/2005/8/layout/hierarchy2"/>
    <dgm:cxn modelId="{DF9B7A73-CEA4-4D0B-B7A9-166ACF4604B9}" srcId="{50ECED7B-BA98-4469-A810-922BBCC5253F}" destId="{6D03D9E1-C682-4F75-9577-4C8DE0C849B9}" srcOrd="0" destOrd="0" parTransId="{53780BF6-5FD1-4514-B849-0F8B59B31A21}" sibTransId="{ECFA97BE-A5E5-455B-992B-2E4FD908B7BA}"/>
    <dgm:cxn modelId="{89A13079-9774-4721-9323-60C10994A1C2}" type="presOf" srcId="{6C09CB44-190F-4B08-9233-6D7BD70313CA}" destId="{96EE78CA-88D9-4764-9B2C-260B244680C0}" srcOrd="0" destOrd="0" presId="urn:microsoft.com/office/officeart/2005/8/layout/hierarchy2"/>
    <dgm:cxn modelId="{D8A4AA7B-E61D-47A4-B2BF-6783151D32F4}" type="presOf" srcId="{FD013520-E8C7-4A27-B442-859987C5BC9C}" destId="{4369DED9-4973-4616-8345-8D06A1ED1A60}" srcOrd="0" destOrd="0" presId="urn:microsoft.com/office/officeart/2005/8/layout/hierarchy2"/>
    <dgm:cxn modelId="{22F21982-041C-4C26-8CD7-7BAA1A274F41}" srcId="{01E614C0-6497-42E3-BE38-DF6144130FF9}" destId="{39DE4266-3CDA-40D3-AD8A-3EAF18B31EFE}" srcOrd="0" destOrd="0" parTransId="{6C09CB44-190F-4B08-9233-6D7BD70313CA}" sibTransId="{54A88D99-A301-4FA1-A62C-8DE56F518717}"/>
    <dgm:cxn modelId="{0AEECD86-3FBA-4315-9AB5-CEA5B6714DF2}" type="presOf" srcId="{FD013520-E8C7-4A27-B442-859987C5BC9C}" destId="{769DDA3C-45A8-4116-B2D0-97E15ABA552A}" srcOrd="1" destOrd="0" presId="urn:microsoft.com/office/officeart/2005/8/layout/hierarchy2"/>
    <dgm:cxn modelId="{3F1BCD8D-953D-442E-8CE2-AD7956BE8DDC}" type="presOf" srcId="{39DE4266-3CDA-40D3-AD8A-3EAF18B31EFE}" destId="{08C4BA6C-842B-4083-9AAB-8D007306310E}" srcOrd="0" destOrd="0" presId="urn:microsoft.com/office/officeart/2005/8/layout/hierarchy2"/>
    <dgm:cxn modelId="{F4A11DA2-E9DC-43EA-A213-CE3A38F43CCF}" type="presOf" srcId="{2C8D1DCA-4D7D-43B2-AB14-159017930444}" destId="{CFFAD8F5-6730-42D0-B0B0-B0FDDFC65965}" srcOrd="1" destOrd="0" presId="urn:microsoft.com/office/officeart/2005/8/layout/hierarchy2"/>
    <dgm:cxn modelId="{1FEE2DA3-9553-4814-BC03-2D9E9D647BBF}" type="presOf" srcId="{E8C20837-69B4-40EF-A906-1C150C234473}" destId="{04F74AEE-55DD-4124-8A32-12C8E4CCBBB3}" srcOrd="0" destOrd="0" presId="urn:microsoft.com/office/officeart/2005/8/layout/hierarchy2"/>
    <dgm:cxn modelId="{1AB51BC8-4929-4A85-928E-0C462A7944D7}" srcId="{01E614C0-6497-42E3-BE38-DF6144130FF9}" destId="{E8C20837-69B4-40EF-A906-1C150C234473}" srcOrd="1" destOrd="0" parTransId="{2C8D1DCA-4D7D-43B2-AB14-159017930444}" sibTransId="{918D633E-91B3-49F4-BB68-764780D53BC3}"/>
    <dgm:cxn modelId="{BEEC9ACA-6534-479E-A039-76D384112AA7}" type="presOf" srcId="{01E614C0-6497-42E3-BE38-DF6144130FF9}" destId="{C0C73922-0728-4B54-A496-13284E6E4EF6}" srcOrd="0" destOrd="0" presId="urn:microsoft.com/office/officeart/2005/8/layout/hierarchy2"/>
    <dgm:cxn modelId="{B7AB8B88-BC93-493B-912A-E8C36A4AE443}" type="presParOf" srcId="{F1BC4B00-BC3D-436F-8AF0-09758EF98517}" destId="{BF0813A0-D4B2-466B-9149-853FD7473637}" srcOrd="0" destOrd="0" presId="urn:microsoft.com/office/officeart/2005/8/layout/hierarchy2"/>
    <dgm:cxn modelId="{ED6F1650-8130-41C6-87E1-88EC521F1D45}" type="presParOf" srcId="{BF0813A0-D4B2-466B-9149-853FD7473637}" destId="{D7F2EDB0-2303-4FED-AA30-FF0F5B9FD345}" srcOrd="0" destOrd="0" presId="urn:microsoft.com/office/officeart/2005/8/layout/hierarchy2"/>
    <dgm:cxn modelId="{DA3B65A3-0D25-4586-BC9B-42BEC69786A3}" type="presParOf" srcId="{BF0813A0-D4B2-466B-9149-853FD7473637}" destId="{D07B3777-CF80-4573-AFD5-2D814EC42541}" srcOrd="1" destOrd="0" presId="urn:microsoft.com/office/officeart/2005/8/layout/hierarchy2"/>
    <dgm:cxn modelId="{A5C71BC1-315A-43F8-8A08-C4CFB2A07AE3}" type="presParOf" srcId="{D07B3777-CF80-4573-AFD5-2D814EC42541}" destId="{4369DED9-4973-4616-8345-8D06A1ED1A60}" srcOrd="0" destOrd="0" presId="urn:microsoft.com/office/officeart/2005/8/layout/hierarchy2"/>
    <dgm:cxn modelId="{F298836A-83BA-4D6F-BE81-46EC94FEAB5C}" type="presParOf" srcId="{4369DED9-4973-4616-8345-8D06A1ED1A60}" destId="{769DDA3C-45A8-4116-B2D0-97E15ABA552A}" srcOrd="0" destOrd="0" presId="urn:microsoft.com/office/officeart/2005/8/layout/hierarchy2"/>
    <dgm:cxn modelId="{A1FF00C5-837C-40FC-B061-A0CF6891BCE5}" type="presParOf" srcId="{D07B3777-CF80-4573-AFD5-2D814EC42541}" destId="{A0671406-02A6-451F-9EC8-5ABBAF251A06}" srcOrd="1" destOrd="0" presId="urn:microsoft.com/office/officeart/2005/8/layout/hierarchy2"/>
    <dgm:cxn modelId="{E1F99F0A-B2AF-456E-BC80-54AB4A84F527}" type="presParOf" srcId="{A0671406-02A6-451F-9EC8-5ABBAF251A06}" destId="{C0C73922-0728-4B54-A496-13284E6E4EF6}" srcOrd="0" destOrd="0" presId="urn:microsoft.com/office/officeart/2005/8/layout/hierarchy2"/>
    <dgm:cxn modelId="{F0702C39-BBDA-440F-9D85-8325119B1032}" type="presParOf" srcId="{A0671406-02A6-451F-9EC8-5ABBAF251A06}" destId="{E22925E8-2E4D-49DF-9765-0DEBDFA0D5DC}" srcOrd="1" destOrd="0" presId="urn:microsoft.com/office/officeart/2005/8/layout/hierarchy2"/>
    <dgm:cxn modelId="{ABB9E00C-B415-4EBC-ACBF-E45AC1C74F3D}" type="presParOf" srcId="{E22925E8-2E4D-49DF-9765-0DEBDFA0D5DC}" destId="{96EE78CA-88D9-4764-9B2C-260B244680C0}" srcOrd="0" destOrd="0" presId="urn:microsoft.com/office/officeart/2005/8/layout/hierarchy2"/>
    <dgm:cxn modelId="{AD8A610E-22CE-4B11-B2CE-F3AFBDC177CA}" type="presParOf" srcId="{96EE78CA-88D9-4764-9B2C-260B244680C0}" destId="{F88C021A-3F27-4D67-A11B-1C56E2532F20}" srcOrd="0" destOrd="0" presId="urn:microsoft.com/office/officeart/2005/8/layout/hierarchy2"/>
    <dgm:cxn modelId="{B03B863B-A324-460A-A516-DF9B5D4E5831}" type="presParOf" srcId="{E22925E8-2E4D-49DF-9765-0DEBDFA0D5DC}" destId="{E34DC51D-CA3A-4F64-8F2A-B5E251AB6523}" srcOrd="1" destOrd="0" presId="urn:microsoft.com/office/officeart/2005/8/layout/hierarchy2"/>
    <dgm:cxn modelId="{CA6B6433-05D4-42DC-BEED-F87B78AC0010}" type="presParOf" srcId="{E34DC51D-CA3A-4F64-8F2A-B5E251AB6523}" destId="{08C4BA6C-842B-4083-9AAB-8D007306310E}" srcOrd="0" destOrd="0" presId="urn:microsoft.com/office/officeart/2005/8/layout/hierarchy2"/>
    <dgm:cxn modelId="{D8D51A3F-37E0-4923-8998-68F18AB59A04}" type="presParOf" srcId="{E34DC51D-CA3A-4F64-8F2A-B5E251AB6523}" destId="{ADB96F0E-65E5-4931-82FE-8A99AC068DB1}" srcOrd="1" destOrd="0" presId="urn:microsoft.com/office/officeart/2005/8/layout/hierarchy2"/>
    <dgm:cxn modelId="{2C9682CE-1A68-49F6-846B-26B47E3220FD}" type="presParOf" srcId="{E22925E8-2E4D-49DF-9765-0DEBDFA0D5DC}" destId="{CF175AB4-6CDB-4DB3-8A6F-4CB055296F68}" srcOrd="2" destOrd="0" presId="urn:microsoft.com/office/officeart/2005/8/layout/hierarchy2"/>
    <dgm:cxn modelId="{32F317F1-737C-466F-963B-5F0606339AFA}" type="presParOf" srcId="{CF175AB4-6CDB-4DB3-8A6F-4CB055296F68}" destId="{CFFAD8F5-6730-42D0-B0B0-B0FDDFC65965}" srcOrd="0" destOrd="0" presId="urn:microsoft.com/office/officeart/2005/8/layout/hierarchy2"/>
    <dgm:cxn modelId="{8D310F5D-D716-44D1-8464-8618D02F101A}" type="presParOf" srcId="{E22925E8-2E4D-49DF-9765-0DEBDFA0D5DC}" destId="{A21B901B-99BC-4CCC-997F-DB52737A6689}" srcOrd="3" destOrd="0" presId="urn:microsoft.com/office/officeart/2005/8/layout/hierarchy2"/>
    <dgm:cxn modelId="{E88998E3-3030-484E-9385-1F4F42424BDB}" type="presParOf" srcId="{A21B901B-99BC-4CCC-997F-DB52737A6689}" destId="{04F74AEE-55DD-4124-8A32-12C8E4CCBBB3}" srcOrd="0" destOrd="0" presId="urn:microsoft.com/office/officeart/2005/8/layout/hierarchy2"/>
    <dgm:cxn modelId="{7252D4DA-74DA-4F0B-9D23-884E3CBDD985}" type="presParOf" srcId="{A21B901B-99BC-4CCC-997F-DB52737A6689}" destId="{3F3D2CE5-C14E-46F7-B795-8698638B7BD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EDB0-2303-4FED-AA30-FF0F5B9FD345}">
      <dsp:nvSpPr>
        <dsp:cNvPr id="0" name=""/>
        <dsp:cNvSpPr/>
      </dsp:nvSpPr>
      <dsp:spPr>
        <a:xfrm>
          <a:off x="1357" y="1552756"/>
          <a:ext cx="2048961" cy="102448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bg1"/>
              </a:solidFill>
              <a:latin typeface="+mn-lt"/>
              <a:cs typeface="Lucida Sans Typewriter" panose="020B0602040502020304" pitchFamily="33" charset="0"/>
            </a:rPr>
            <a:t>Hoogrisicocontact</a:t>
          </a:r>
          <a:endParaRPr lang="en-US" sz="1400" kern="1200" dirty="0">
            <a:solidFill>
              <a:schemeClr val="bg1"/>
            </a:solidFill>
            <a:latin typeface="Garamond" panose="02020404030301010803" pitchFamily="18" charset="0"/>
          </a:endParaRPr>
        </a:p>
      </dsp:txBody>
      <dsp:txXfrm>
        <a:off x="31363" y="1582762"/>
        <a:ext cx="1988949" cy="964468"/>
      </dsp:txXfrm>
    </dsp:sp>
    <dsp:sp modelId="{4369DED9-4973-4616-8345-8D06A1ED1A60}">
      <dsp:nvSpPr>
        <dsp:cNvPr id="0" name=""/>
        <dsp:cNvSpPr/>
      </dsp:nvSpPr>
      <dsp:spPr>
        <a:xfrm rot="18837531">
          <a:off x="1868750" y="1612055"/>
          <a:ext cx="1187269" cy="51240"/>
        </a:xfrm>
        <a:custGeom>
          <a:avLst/>
          <a:gdLst/>
          <a:ahLst/>
          <a:cxnLst/>
          <a:rect l="0" t="0" r="0" b="0"/>
          <a:pathLst>
            <a:path>
              <a:moveTo>
                <a:pt x="0" y="25620"/>
              </a:moveTo>
              <a:lnTo>
                <a:pt x="1187269" y="25620"/>
              </a:lnTo>
            </a:path>
          </a:pathLst>
        </a:custGeom>
        <a:noFill/>
        <a:ln w="12700" cap="flat" cmpd="sng" algn="ctr">
          <a:solidFill>
            <a:schemeClr val="accent6">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2703" y="1607993"/>
        <a:ext cx="59363" cy="59363"/>
      </dsp:txXfrm>
    </dsp:sp>
    <dsp:sp modelId="{C0C73922-0728-4B54-A496-13284E6E4EF6}">
      <dsp:nvSpPr>
        <dsp:cNvPr id="0" name=""/>
        <dsp:cNvSpPr/>
      </dsp:nvSpPr>
      <dsp:spPr>
        <a:xfrm>
          <a:off x="2874452" y="698114"/>
          <a:ext cx="2048961" cy="1024480"/>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chilly"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Lucida Sans Typewriter" panose="020B0602040502020304" pitchFamily="33" charset="0"/>
            </a:rPr>
            <a:t>Ik</a:t>
          </a:r>
          <a:r>
            <a:rPr lang="en-US" sz="1400" kern="1200" dirty="0">
              <a:latin typeface="+mn-lt"/>
              <a:cs typeface="Lucida Sans Typewriter" panose="020B0602040502020304" pitchFamily="33" charset="0"/>
            </a:rPr>
            <a:t> ben </a:t>
          </a:r>
          <a:r>
            <a:rPr lang="en-US" sz="1400" kern="1200" dirty="0" err="1">
              <a:latin typeface="+mn-lt"/>
              <a:cs typeface="Lucida Sans Typewriter" panose="020B0602040502020304" pitchFamily="33" charset="0"/>
            </a:rPr>
            <a:t>gevaccinneerd</a:t>
          </a:r>
          <a:endParaRPr lang="en-US" sz="1400" kern="1200" dirty="0">
            <a:latin typeface="+mn-lt"/>
            <a:cs typeface="Lucida Sans Typewriter" panose="020B0602040502020304" pitchFamily="33" charset="0"/>
          </a:endParaRPr>
        </a:p>
      </dsp:txBody>
      <dsp:txXfrm>
        <a:off x="2904458" y="728120"/>
        <a:ext cx="1988949" cy="964468"/>
      </dsp:txXfrm>
    </dsp:sp>
    <dsp:sp modelId="{96EE78CA-88D9-4764-9B2C-260B244680C0}">
      <dsp:nvSpPr>
        <dsp:cNvPr id="0" name=""/>
        <dsp:cNvSpPr/>
      </dsp:nvSpPr>
      <dsp:spPr>
        <a:xfrm rot="19457599">
          <a:off x="4828545" y="890196"/>
          <a:ext cx="1009321" cy="51240"/>
        </a:xfrm>
        <a:custGeom>
          <a:avLst/>
          <a:gdLst/>
          <a:ahLst/>
          <a:cxnLst/>
          <a:rect l="0" t="0" r="0" b="0"/>
          <a:pathLst>
            <a:path>
              <a:moveTo>
                <a:pt x="0" y="25620"/>
              </a:moveTo>
              <a:lnTo>
                <a:pt x="1009321"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7972" y="890583"/>
        <a:ext cx="50466" cy="50466"/>
      </dsp:txXfrm>
    </dsp:sp>
    <dsp:sp modelId="{08C4BA6C-842B-4083-9AAB-8D007306310E}">
      <dsp:nvSpPr>
        <dsp:cNvPr id="0" name=""/>
        <dsp:cNvSpPr/>
      </dsp:nvSpPr>
      <dsp:spPr>
        <a:xfrm>
          <a:off x="5742998" y="109037"/>
          <a:ext cx="2048961" cy="102448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Lucida Sans Typewriter" panose="020B0602040502020304" pitchFamily="33" charset="0"/>
            </a:rPr>
            <a:t>Laatste</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prik</a:t>
          </a:r>
          <a:r>
            <a:rPr lang="en-US" sz="1400" kern="1200" dirty="0">
              <a:latin typeface="+mn-lt"/>
              <a:cs typeface="Lucida Sans Typewriter" panose="020B0602040502020304" pitchFamily="33" charset="0"/>
            </a:rPr>
            <a:t> &lt; 5 </a:t>
          </a:r>
          <a:r>
            <a:rPr lang="en-US" sz="1400" kern="1200" dirty="0" err="1">
              <a:latin typeface="+mn-lt"/>
              <a:cs typeface="Lucida Sans Typewriter" panose="020B0602040502020304" pitchFamily="33" charset="0"/>
            </a:rPr>
            <a:t>maand</a:t>
          </a:r>
          <a:endParaRPr lang="en-US" sz="1400" kern="1200" dirty="0">
            <a:latin typeface="+mn-lt"/>
            <a:cs typeface="Lucida Sans Typewriter" panose="020B0602040502020304" pitchFamily="33" charset="0"/>
          </a:endParaRPr>
        </a:p>
      </dsp:txBody>
      <dsp:txXfrm>
        <a:off x="5773004" y="139043"/>
        <a:ext cx="1988949" cy="964468"/>
      </dsp:txXfrm>
    </dsp:sp>
    <dsp:sp modelId="{8A561711-8831-4F9A-9162-0164FD6FE15C}">
      <dsp:nvSpPr>
        <dsp:cNvPr id="0" name=""/>
        <dsp:cNvSpPr/>
      </dsp:nvSpPr>
      <dsp:spPr>
        <a:xfrm>
          <a:off x="7791959" y="595658"/>
          <a:ext cx="819584" cy="51240"/>
        </a:xfrm>
        <a:custGeom>
          <a:avLst/>
          <a:gdLst/>
          <a:ahLst/>
          <a:cxnLst/>
          <a:rect l="0" t="0" r="0" b="0"/>
          <a:pathLst>
            <a:path>
              <a:moveTo>
                <a:pt x="0" y="25620"/>
              </a:moveTo>
              <a:lnTo>
                <a:pt x="819584"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81262" y="600788"/>
        <a:ext cx="40979" cy="40979"/>
      </dsp:txXfrm>
    </dsp:sp>
    <dsp:sp modelId="{087AA02F-5565-4EF1-993B-0FE486E8DFEF}">
      <dsp:nvSpPr>
        <dsp:cNvPr id="0" name=""/>
        <dsp:cNvSpPr/>
      </dsp:nvSpPr>
      <dsp:spPr>
        <a:xfrm>
          <a:off x="8611544" y="109037"/>
          <a:ext cx="2048961" cy="1024480"/>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chilly"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Lucida Sans Typewriter" panose="020B0602040502020304" pitchFamily="33" charset="0"/>
            </a:rPr>
            <a:t>PCR-test </a:t>
          </a:r>
          <a:r>
            <a:rPr lang="en-US" sz="1400" kern="1200" dirty="0" err="1">
              <a:latin typeface="+mn-lt"/>
              <a:cs typeface="Lucida Sans Typewriter" panose="020B0602040502020304" pitchFamily="33" charset="0"/>
            </a:rPr>
            <a:t>en</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quarantaine</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niet</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nodig</a:t>
          </a:r>
          <a:endParaRPr lang="en-US" sz="1400" kern="1200" dirty="0">
            <a:latin typeface="+mn-lt"/>
            <a:cs typeface="Lucida Sans Typewriter" panose="020B0602040502020304" pitchFamily="33" charset="0"/>
          </a:endParaRPr>
        </a:p>
      </dsp:txBody>
      <dsp:txXfrm>
        <a:off x="8641550" y="139043"/>
        <a:ext cx="1988949" cy="964468"/>
      </dsp:txXfrm>
    </dsp:sp>
    <dsp:sp modelId="{CF175AB4-6CDB-4DB3-8A6F-4CB055296F68}">
      <dsp:nvSpPr>
        <dsp:cNvPr id="0" name=""/>
        <dsp:cNvSpPr/>
      </dsp:nvSpPr>
      <dsp:spPr>
        <a:xfrm rot="2142401">
          <a:off x="4828545" y="1479272"/>
          <a:ext cx="1009321" cy="51240"/>
        </a:xfrm>
        <a:custGeom>
          <a:avLst/>
          <a:gdLst/>
          <a:ahLst/>
          <a:cxnLst/>
          <a:rect l="0" t="0" r="0" b="0"/>
          <a:pathLst>
            <a:path>
              <a:moveTo>
                <a:pt x="0" y="25620"/>
              </a:moveTo>
              <a:lnTo>
                <a:pt x="1009321"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7972" y="1479659"/>
        <a:ext cx="50466" cy="50466"/>
      </dsp:txXfrm>
    </dsp:sp>
    <dsp:sp modelId="{04F74AEE-55DD-4124-8A32-12C8E4CCBBB3}">
      <dsp:nvSpPr>
        <dsp:cNvPr id="0" name=""/>
        <dsp:cNvSpPr/>
      </dsp:nvSpPr>
      <dsp:spPr>
        <a:xfrm>
          <a:off x="5742998" y="1287190"/>
          <a:ext cx="2048961" cy="102448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Lucida Sans Typewriter" panose="020B0602040502020304" pitchFamily="33" charset="0"/>
            </a:rPr>
            <a:t>Laatste</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prik</a:t>
          </a:r>
          <a:r>
            <a:rPr lang="en-US" sz="1400" kern="1200" dirty="0">
              <a:latin typeface="+mn-lt"/>
              <a:cs typeface="Lucida Sans Typewriter" panose="020B0602040502020304" pitchFamily="33" charset="0"/>
            </a:rPr>
            <a:t> &gt; 5 </a:t>
          </a:r>
          <a:r>
            <a:rPr lang="en-US" sz="1400" kern="1200" dirty="0" err="1">
              <a:latin typeface="+mn-lt"/>
              <a:cs typeface="Lucida Sans Typewriter" panose="020B0602040502020304" pitchFamily="33" charset="0"/>
            </a:rPr>
            <a:t>maand</a:t>
          </a:r>
          <a:endParaRPr lang="en-US" sz="1400" kern="1200" dirty="0">
            <a:latin typeface="+mn-lt"/>
            <a:cs typeface="Lucida Sans Typewriter" panose="020B0602040502020304" pitchFamily="33" charset="0"/>
          </a:endParaRPr>
        </a:p>
      </dsp:txBody>
      <dsp:txXfrm>
        <a:off x="5773004" y="1317196"/>
        <a:ext cx="1988949" cy="964468"/>
      </dsp:txXfrm>
    </dsp:sp>
    <dsp:sp modelId="{C1E10864-E4A4-4F9E-9ADA-0874CB67A1A9}">
      <dsp:nvSpPr>
        <dsp:cNvPr id="0" name=""/>
        <dsp:cNvSpPr/>
      </dsp:nvSpPr>
      <dsp:spPr>
        <a:xfrm>
          <a:off x="7791959" y="1773810"/>
          <a:ext cx="819584" cy="51240"/>
        </a:xfrm>
        <a:custGeom>
          <a:avLst/>
          <a:gdLst/>
          <a:ahLst/>
          <a:cxnLst/>
          <a:rect l="0" t="0" r="0" b="0"/>
          <a:pathLst>
            <a:path>
              <a:moveTo>
                <a:pt x="0" y="25620"/>
              </a:moveTo>
              <a:lnTo>
                <a:pt x="819584"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81262" y="1778941"/>
        <a:ext cx="40979" cy="40979"/>
      </dsp:txXfrm>
    </dsp:sp>
    <dsp:sp modelId="{B77A598F-908B-4073-BB4C-4DBD770A1CE7}">
      <dsp:nvSpPr>
        <dsp:cNvPr id="0" name=""/>
        <dsp:cNvSpPr/>
      </dsp:nvSpPr>
      <dsp:spPr>
        <a:xfrm>
          <a:off x="8611544" y="1287190"/>
          <a:ext cx="2048961" cy="102448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mn-lt"/>
              <a:cs typeface="Lucida Sans Typewriter" panose="020B0602040502020304" pitchFamily="33" charset="0"/>
            </a:rPr>
            <a:t>7 </a:t>
          </a:r>
          <a:r>
            <a:rPr lang="en-US" sz="1400" kern="1200" dirty="0" err="1">
              <a:solidFill>
                <a:schemeClr val="bg1"/>
              </a:solidFill>
              <a:latin typeface="+mn-lt"/>
              <a:cs typeface="Lucida Sans Typewriter" panose="020B0602040502020304" pitchFamily="33" charset="0"/>
            </a:rPr>
            <a:t>dagen</a:t>
          </a:r>
          <a:r>
            <a:rPr lang="en-US" sz="1400" kern="1200" dirty="0">
              <a:solidFill>
                <a:schemeClr val="bg1"/>
              </a:solidFill>
              <a:latin typeface="+mn-lt"/>
              <a:cs typeface="Lucida Sans Typewriter" panose="020B0602040502020304" pitchFamily="33" charset="0"/>
            </a:rPr>
            <a:t> </a:t>
          </a:r>
          <a:r>
            <a:rPr lang="en-US" sz="1400" kern="1200" dirty="0" err="1">
              <a:solidFill>
                <a:schemeClr val="bg1"/>
              </a:solidFill>
              <a:latin typeface="+mn-lt"/>
              <a:cs typeface="Lucida Sans Typewriter" panose="020B0602040502020304" pitchFamily="33" charset="0"/>
            </a:rPr>
            <a:t>quarantaine</a:t>
          </a:r>
          <a:r>
            <a:rPr lang="en-US" sz="1400" kern="1200" dirty="0">
              <a:solidFill>
                <a:schemeClr val="bg1"/>
              </a:solidFill>
              <a:latin typeface="+mn-lt"/>
              <a:cs typeface="Lucida Sans Typewriter" panose="020B0602040502020304" pitchFamily="33" charset="0"/>
            </a:rPr>
            <a:t> die </a:t>
          </a:r>
          <a:r>
            <a:rPr lang="en-US" sz="1400" kern="1200" dirty="0" err="1">
              <a:solidFill>
                <a:schemeClr val="bg1"/>
              </a:solidFill>
              <a:latin typeface="+mn-lt"/>
              <a:cs typeface="Lucida Sans Typewriter" panose="020B0602040502020304" pitchFamily="33" charset="0"/>
            </a:rPr>
            <a:t>na</a:t>
          </a:r>
          <a:r>
            <a:rPr lang="en-US" sz="1400" kern="1200" dirty="0">
              <a:solidFill>
                <a:schemeClr val="bg1"/>
              </a:solidFill>
              <a:latin typeface="+mn-lt"/>
              <a:cs typeface="Lucida Sans Typewriter" panose="020B0602040502020304" pitchFamily="33" charset="0"/>
            </a:rPr>
            <a:t> dag 4 mag </a:t>
          </a:r>
          <a:r>
            <a:rPr lang="en-US" sz="1400" kern="1200" dirty="0" err="1">
              <a:solidFill>
                <a:schemeClr val="bg1"/>
              </a:solidFill>
              <a:latin typeface="+mn-lt"/>
              <a:cs typeface="Lucida Sans Typewriter" panose="020B0602040502020304" pitchFamily="33" charset="0"/>
            </a:rPr>
            <a:t>beëindigd</a:t>
          </a:r>
          <a:r>
            <a:rPr lang="en-US" sz="1400" kern="1200" dirty="0">
              <a:solidFill>
                <a:schemeClr val="bg1"/>
              </a:solidFill>
              <a:latin typeface="+mn-lt"/>
              <a:cs typeface="Lucida Sans Typewriter" panose="020B0602040502020304" pitchFamily="33" charset="0"/>
            </a:rPr>
            <a:t> </a:t>
          </a:r>
          <a:r>
            <a:rPr lang="en-US" sz="1400" kern="1200" dirty="0" err="1">
              <a:solidFill>
                <a:schemeClr val="bg1"/>
              </a:solidFill>
              <a:latin typeface="+mn-lt"/>
              <a:cs typeface="Lucida Sans Typewriter" panose="020B0602040502020304" pitchFamily="33" charset="0"/>
            </a:rPr>
            <a:t>worden</a:t>
          </a:r>
          <a:r>
            <a:rPr lang="en-US" sz="1400" kern="1200" dirty="0">
              <a:solidFill>
                <a:schemeClr val="bg1"/>
              </a:solidFill>
              <a:latin typeface="+mn-lt"/>
              <a:cs typeface="Lucida Sans Typewriter" panose="020B0602040502020304" pitchFamily="33" charset="0"/>
            </a:rPr>
            <a:t> </a:t>
          </a:r>
          <a:r>
            <a:rPr lang="en-US" sz="1400" kern="1200" dirty="0" err="1">
              <a:solidFill>
                <a:schemeClr val="bg1"/>
              </a:solidFill>
              <a:latin typeface="+mn-lt"/>
              <a:cs typeface="Lucida Sans Typewriter" panose="020B0602040502020304" pitchFamily="33" charset="0"/>
            </a:rPr>
            <a:t>na</a:t>
          </a:r>
          <a:r>
            <a:rPr lang="en-US" sz="1400" kern="1200" dirty="0">
              <a:solidFill>
                <a:schemeClr val="bg1"/>
              </a:solidFill>
              <a:latin typeface="+mn-lt"/>
              <a:cs typeface="Lucida Sans Typewriter" panose="020B0602040502020304" pitchFamily="33" charset="0"/>
            </a:rPr>
            <a:t> </a:t>
          </a:r>
          <a:r>
            <a:rPr lang="en-US" sz="1400" kern="1200" dirty="0" err="1">
              <a:solidFill>
                <a:schemeClr val="bg1"/>
              </a:solidFill>
              <a:latin typeface="+mn-lt"/>
              <a:cs typeface="Lucida Sans Typewriter" panose="020B0602040502020304" pitchFamily="33" charset="0"/>
            </a:rPr>
            <a:t>dagelijkse</a:t>
          </a:r>
          <a:r>
            <a:rPr lang="en-US" sz="1400" kern="1200" dirty="0">
              <a:solidFill>
                <a:schemeClr val="bg1"/>
              </a:solidFill>
              <a:latin typeface="+mn-lt"/>
              <a:cs typeface="Lucida Sans Typewriter" panose="020B0602040502020304" pitchFamily="33" charset="0"/>
            </a:rPr>
            <a:t> </a:t>
          </a:r>
          <a:r>
            <a:rPr lang="en-US" sz="1400" kern="1200" dirty="0" err="1">
              <a:solidFill>
                <a:schemeClr val="bg1"/>
              </a:solidFill>
              <a:latin typeface="+mn-lt"/>
              <a:cs typeface="Lucida Sans Typewriter" panose="020B0602040502020304" pitchFamily="33" charset="0"/>
            </a:rPr>
            <a:t>negatieve</a:t>
          </a:r>
          <a:r>
            <a:rPr lang="en-US" sz="1400" kern="1200" dirty="0">
              <a:solidFill>
                <a:schemeClr val="bg1"/>
              </a:solidFill>
              <a:latin typeface="+mn-lt"/>
              <a:cs typeface="Lucida Sans Typewriter" panose="020B0602040502020304" pitchFamily="33" charset="0"/>
            </a:rPr>
            <a:t> </a:t>
          </a:r>
          <a:r>
            <a:rPr lang="en-US" sz="1400" kern="1200" dirty="0" err="1">
              <a:solidFill>
                <a:schemeClr val="bg1"/>
              </a:solidFill>
              <a:latin typeface="+mn-lt"/>
              <a:cs typeface="Lucida Sans Typewriter" panose="020B0602040502020304" pitchFamily="33" charset="0"/>
            </a:rPr>
            <a:t>zelftest</a:t>
          </a:r>
          <a:endParaRPr lang="en-US" sz="1400" kern="1200" dirty="0">
            <a:solidFill>
              <a:schemeClr val="bg1"/>
            </a:solidFill>
            <a:latin typeface="+mn-lt"/>
            <a:cs typeface="Lucida Sans Typewriter" panose="020B0602040502020304" pitchFamily="33" charset="0"/>
          </a:endParaRPr>
        </a:p>
      </dsp:txBody>
      <dsp:txXfrm>
        <a:off x="8641550" y="1317196"/>
        <a:ext cx="1988949" cy="964468"/>
      </dsp:txXfrm>
    </dsp:sp>
    <dsp:sp modelId="{C32C7C39-033D-460B-9A4F-8916248FA2F7}">
      <dsp:nvSpPr>
        <dsp:cNvPr id="0" name=""/>
        <dsp:cNvSpPr/>
      </dsp:nvSpPr>
      <dsp:spPr>
        <a:xfrm rot="2874938">
          <a:off x="1847566" y="2495670"/>
          <a:ext cx="1229638" cy="51240"/>
        </a:xfrm>
        <a:custGeom>
          <a:avLst/>
          <a:gdLst/>
          <a:ahLst/>
          <a:cxnLst/>
          <a:rect l="0" t="0" r="0" b="0"/>
          <a:pathLst>
            <a:path>
              <a:moveTo>
                <a:pt x="0" y="25620"/>
              </a:moveTo>
              <a:lnTo>
                <a:pt x="1229638" y="25620"/>
              </a:lnTo>
            </a:path>
          </a:pathLst>
        </a:custGeom>
        <a:noFill/>
        <a:ln w="12700" cap="flat" cmpd="sng" algn="ctr">
          <a:solidFill>
            <a:schemeClr val="accent6">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1644" y="2490549"/>
        <a:ext cx="61481" cy="61481"/>
      </dsp:txXfrm>
    </dsp:sp>
    <dsp:sp modelId="{A523AFFB-F014-4C70-9A99-E2F86558A731}">
      <dsp:nvSpPr>
        <dsp:cNvPr id="0" name=""/>
        <dsp:cNvSpPr/>
      </dsp:nvSpPr>
      <dsp:spPr>
        <a:xfrm>
          <a:off x="2874452" y="2465343"/>
          <a:ext cx="2048961" cy="102448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rPr>
            <a:t>Ik</a:t>
          </a:r>
          <a:r>
            <a:rPr lang="en-US" sz="1400" kern="1200" dirty="0">
              <a:latin typeface="+mn-lt"/>
            </a:rPr>
            <a:t> ben </a:t>
          </a:r>
          <a:r>
            <a:rPr lang="en-US" sz="1400" kern="1200" dirty="0" err="1">
              <a:latin typeface="+mn-lt"/>
            </a:rPr>
            <a:t>niet</a:t>
          </a:r>
          <a:r>
            <a:rPr lang="en-US" sz="1400" kern="1200" dirty="0">
              <a:latin typeface="+mn-lt"/>
            </a:rPr>
            <a:t> </a:t>
          </a:r>
          <a:r>
            <a:rPr lang="en-US" sz="1400" kern="1200" dirty="0" err="1">
              <a:latin typeface="+mn-lt"/>
            </a:rPr>
            <a:t>gevaccinneerd</a:t>
          </a:r>
          <a:endParaRPr lang="en-US" sz="1400" kern="1200" dirty="0">
            <a:latin typeface="+mn-lt"/>
          </a:endParaRPr>
        </a:p>
      </dsp:txBody>
      <dsp:txXfrm>
        <a:off x="2904458" y="2495349"/>
        <a:ext cx="1988949" cy="964468"/>
      </dsp:txXfrm>
    </dsp:sp>
    <dsp:sp modelId="{8462C4E5-AEFA-45AD-AEB1-2335AD46A2E6}">
      <dsp:nvSpPr>
        <dsp:cNvPr id="0" name=""/>
        <dsp:cNvSpPr/>
      </dsp:nvSpPr>
      <dsp:spPr>
        <a:xfrm>
          <a:off x="4923413" y="2951963"/>
          <a:ext cx="819584" cy="51240"/>
        </a:xfrm>
        <a:custGeom>
          <a:avLst/>
          <a:gdLst/>
          <a:ahLst/>
          <a:cxnLst/>
          <a:rect l="0" t="0" r="0" b="0"/>
          <a:pathLst>
            <a:path>
              <a:moveTo>
                <a:pt x="0" y="25620"/>
              </a:moveTo>
              <a:lnTo>
                <a:pt x="819584"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716" y="2957094"/>
        <a:ext cx="40979" cy="40979"/>
      </dsp:txXfrm>
    </dsp:sp>
    <dsp:sp modelId="{7816D040-7470-4793-8B61-021E04A101E8}">
      <dsp:nvSpPr>
        <dsp:cNvPr id="0" name=""/>
        <dsp:cNvSpPr/>
      </dsp:nvSpPr>
      <dsp:spPr>
        <a:xfrm>
          <a:off x="5742998" y="2465343"/>
          <a:ext cx="2048961" cy="102448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Lucida Sans Typewriter" panose="020B0602040502020304" pitchFamily="33" charset="0"/>
            </a:rPr>
            <a:t>10 </a:t>
          </a:r>
          <a:r>
            <a:rPr lang="en-US" sz="1400" kern="1200" dirty="0" err="1">
              <a:latin typeface="+mn-lt"/>
              <a:cs typeface="Lucida Sans Typewriter" panose="020B0602040502020304" pitchFamily="33" charset="0"/>
            </a:rPr>
            <a:t>dagen</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quarantaine</a:t>
          </a:r>
          <a:r>
            <a:rPr lang="en-US" sz="1400" kern="1200" dirty="0">
              <a:latin typeface="+mn-lt"/>
              <a:cs typeface="Lucida Sans Typewriter" panose="020B0602040502020304" pitchFamily="33" charset="0"/>
            </a:rPr>
            <a:t> mag </a:t>
          </a:r>
          <a:r>
            <a:rPr lang="en-US" sz="1400" kern="1200" dirty="0" err="1">
              <a:latin typeface="+mn-lt"/>
              <a:cs typeface="Lucida Sans Typewriter" panose="020B0602040502020304" pitchFamily="33" charset="0"/>
            </a:rPr>
            <a:t>na</a:t>
          </a:r>
          <a:r>
            <a:rPr lang="en-US" sz="1400" kern="1200" dirty="0">
              <a:latin typeface="+mn-lt"/>
              <a:cs typeface="Lucida Sans Typewriter" panose="020B0602040502020304" pitchFamily="33" charset="0"/>
            </a:rPr>
            <a:t> 7dagen </a:t>
          </a:r>
          <a:r>
            <a:rPr lang="en-US" sz="1400" kern="1200" dirty="0" err="1">
              <a:latin typeface="+mn-lt"/>
              <a:cs typeface="Lucida Sans Typewriter" panose="020B0602040502020304" pitchFamily="33" charset="0"/>
            </a:rPr>
            <a:t>beëindigd</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na</a:t>
          </a:r>
          <a:r>
            <a:rPr lang="en-US" sz="1400" kern="1200" dirty="0">
              <a:latin typeface="+mn-lt"/>
              <a:cs typeface="Lucida Sans Typewriter" panose="020B0602040502020304" pitchFamily="33" charset="0"/>
            </a:rPr>
            <a:t> dag 4 </a:t>
          </a:r>
          <a:r>
            <a:rPr lang="en-US" sz="1400" kern="1200" dirty="0" err="1">
              <a:latin typeface="+mn-lt"/>
              <a:cs typeface="Lucida Sans Typewriter" panose="020B0602040502020304" pitchFamily="33" charset="0"/>
            </a:rPr>
            <a:t>mits</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elke</a:t>
          </a:r>
          <a:r>
            <a:rPr lang="en-US" sz="1400" kern="1200" dirty="0">
              <a:latin typeface="+mn-lt"/>
              <a:cs typeface="Lucida Sans Typewriter" panose="020B0602040502020304" pitchFamily="33" charset="0"/>
            </a:rPr>
            <a:t> dag </a:t>
          </a:r>
          <a:r>
            <a:rPr lang="en-US" sz="1400" kern="1200" dirty="0" err="1">
              <a:latin typeface="+mn-lt"/>
              <a:cs typeface="Lucida Sans Typewriter" panose="020B0602040502020304" pitchFamily="33" charset="0"/>
            </a:rPr>
            <a:t>een</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negatieve</a:t>
          </a:r>
          <a:r>
            <a:rPr lang="en-US" sz="1400" kern="1200" dirty="0">
              <a:latin typeface="+mn-lt"/>
              <a:cs typeface="Lucida Sans Typewriter" panose="020B0602040502020304" pitchFamily="33" charset="0"/>
            </a:rPr>
            <a:t> </a:t>
          </a:r>
          <a:r>
            <a:rPr lang="en-US" sz="1400" kern="1200" dirty="0" err="1">
              <a:latin typeface="+mn-lt"/>
              <a:cs typeface="Lucida Sans Typewriter" panose="020B0602040502020304" pitchFamily="33" charset="0"/>
            </a:rPr>
            <a:t>zelftest</a:t>
          </a:r>
          <a:endParaRPr lang="en-US" sz="1400" kern="1200" dirty="0">
            <a:latin typeface="+mn-lt"/>
            <a:cs typeface="Lucida Sans Typewriter" panose="020B0602040502020304" pitchFamily="33" charset="0"/>
          </a:endParaRPr>
        </a:p>
      </dsp:txBody>
      <dsp:txXfrm>
        <a:off x="5773004" y="2495349"/>
        <a:ext cx="1988949" cy="964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EDB0-2303-4FED-AA30-FF0F5B9FD345}">
      <dsp:nvSpPr>
        <dsp:cNvPr id="0" name=""/>
        <dsp:cNvSpPr/>
      </dsp:nvSpPr>
      <dsp:spPr>
        <a:xfrm>
          <a:off x="1357" y="1552756"/>
          <a:ext cx="2048961" cy="102448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mn-lt"/>
              <a:cs typeface="Lucida Sans Typewriter" panose="020B0602040502020304" pitchFamily="33" charset="0"/>
            </a:rPr>
            <a:t>Contact à haut </a:t>
          </a:r>
          <a:r>
            <a:rPr lang="en-US" sz="1400" kern="1200" dirty="0" err="1">
              <a:solidFill>
                <a:schemeClr val="bg1"/>
              </a:solidFill>
              <a:latin typeface="+mn-lt"/>
              <a:cs typeface="Lucida Sans Typewriter" panose="020B0602040502020304" pitchFamily="33" charset="0"/>
            </a:rPr>
            <a:t>risque</a:t>
          </a:r>
          <a:endParaRPr lang="en-US" sz="1400" kern="1200" dirty="0">
            <a:solidFill>
              <a:schemeClr val="bg1"/>
            </a:solidFill>
            <a:latin typeface="Garamond" panose="02020404030301010803" pitchFamily="18" charset="0"/>
          </a:endParaRPr>
        </a:p>
      </dsp:txBody>
      <dsp:txXfrm>
        <a:off x="31363" y="1582762"/>
        <a:ext cx="1988949" cy="964468"/>
      </dsp:txXfrm>
    </dsp:sp>
    <dsp:sp modelId="{4369DED9-4973-4616-8345-8D06A1ED1A60}">
      <dsp:nvSpPr>
        <dsp:cNvPr id="0" name=""/>
        <dsp:cNvSpPr/>
      </dsp:nvSpPr>
      <dsp:spPr>
        <a:xfrm rot="18837531">
          <a:off x="1868750" y="1612055"/>
          <a:ext cx="1187269" cy="51240"/>
        </a:xfrm>
        <a:custGeom>
          <a:avLst/>
          <a:gdLst/>
          <a:ahLst/>
          <a:cxnLst/>
          <a:rect l="0" t="0" r="0" b="0"/>
          <a:pathLst>
            <a:path>
              <a:moveTo>
                <a:pt x="0" y="25620"/>
              </a:moveTo>
              <a:lnTo>
                <a:pt x="1187269" y="25620"/>
              </a:lnTo>
            </a:path>
          </a:pathLst>
        </a:custGeom>
        <a:noFill/>
        <a:ln w="12700" cap="flat" cmpd="sng" algn="ctr">
          <a:solidFill>
            <a:schemeClr val="accent6">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2703" y="1607993"/>
        <a:ext cx="59363" cy="59363"/>
      </dsp:txXfrm>
    </dsp:sp>
    <dsp:sp modelId="{C0C73922-0728-4B54-A496-13284E6E4EF6}">
      <dsp:nvSpPr>
        <dsp:cNvPr id="0" name=""/>
        <dsp:cNvSpPr/>
      </dsp:nvSpPr>
      <dsp:spPr>
        <a:xfrm>
          <a:off x="2874452" y="698114"/>
          <a:ext cx="2048961" cy="1024480"/>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chilly"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Lucida Sans Typewriter" panose="020B0602040502020304" pitchFamily="33" charset="0"/>
            </a:rPr>
            <a:t>Je suis </a:t>
          </a:r>
          <a:r>
            <a:rPr lang="en-US" sz="1400" kern="1200" dirty="0" err="1">
              <a:latin typeface="+mn-lt"/>
              <a:cs typeface="Lucida Sans Typewriter" panose="020B0602040502020304" pitchFamily="33" charset="0"/>
            </a:rPr>
            <a:t>vacciné</a:t>
          </a:r>
          <a:r>
            <a:rPr lang="en-US" sz="1400" kern="1200" dirty="0">
              <a:latin typeface="+mn-lt"/>
              <a:cs typeface="Lucida Sans Typewriter" panose="020B0602040502020304" pitchFamily="33" charset="0"/>
            </a:rPr>
            <a:t>(e)</a:t>
          </a:r>
        </a:p>
      </dsp:txBody>
      <dsp:txXfrm>
        <a:off x="2904458" y="728120"/>
        <a:ext cx="1988949" cy="964468"/>
      </dsp:txXfrm>
    </dsp:sp>
    <dsp:sp modelId="{96EE78CA-88D9-4764-9B2C-260B244680C0}">
      <dsp:nvSpPr>
        <dsp:cNvPr id="0" name=""/>
        <dsp:cNvSpPr/>
      </dsp:nvSpPr>
      <dsp:spPr>
        <a:xfrm rot="19457599">
          <a:off x="4828545" y="890196"/>
          <a:ext cx="1009321" cy="51240"/>
        </a:xfrm>
        <a:custGeom>
          <a:avLst/>
          <a:gdLst/>
          <a:ahLst/>
          <a:cxnLst/>
          <a:rect l="0" t="0" r="0" b="0"/>
          <a:pathLst>
            <a:path>
              <a:moveTo>
                <a:pt x="0" y="25620"/>
              </a:moveTo>
              <a:lnTo>
                <a:pt x="1009321"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7972" y="890583"/>
        <a:ext cx="50466" cy="50466"/>
      </dsp:txXfrm>
    </dsp:sp>
    <dsp:sp modelId="{08C4BA6C-842B-4083-9AAB-8D007306310E}">
      <dsp:nvSpPr>
        <dsp:cNvPr id="0" name=""/>
        <dsp:cNvSpPr/>
      </dsp:nvSpPr>
      <dsp:spPr>
        <a:xfrm>
          <a:off x="5742998" y="109037"/>
          <a:ext cx="2048961" cy="102448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rgbClr val="646464">
                  <a:hueOff val="0"/>
                  <a:satOff val="0"/>
                  <a:lumOff val="0"/>
                  <a:alphaOff val="0"/>
                </a:srgbClr>
              </a:solidFill>
              <a:latin typeface="Lucida Sans"/>
              <a:ea typeface="+mn-ea"/>
              <a:cs typeface="Lucida Sans Typewriter" panose="020B0602040502020304" pitchFamily="33" charset="0"/>
            </a:rPr>
            <a:t>Dernière</a:t>
          </a:r>
          <a:r>
            <a:rPr lang="en-US" sz="1400" kern="1200" dirty="0">
              <a:solidFill>
                <a:srgbClr val="646464">
                  <a:hueOff val="0"/>
                  <a:satOff val="0"/>
                  <a:lumOff val="0"/>
                  <a:alphaOff val="0"/>
                </a:srgbClr>
              </a:solidFill>
              <a:latin typeface="Lucida Sans"/>
              <a:ea typeface="+mn-ea"/>
              <a:cs typeface="Lucida Sans Typewriter" panose="020B0602040502020304" pitchFamily="33" charset="0"/>
            </a:rPr>
            <a:t> injection &lt; 5 </a:t>
          </a:r>
          <a:r>
            <a:rPr lang="en-US" sz="1400" kern="1200" dirty="0" err="1">
              <a:solidFill>
                <a:srgbClr val="646464">
                  <a:hueOff val="0"/>
                  <a:satOff val="0"/>
                  <a:lumOff val="0"/>
                  <a:alphaOff val="0"/>
                </a:srgbClr>
              </a:solidFill>
              <a:latin typeface="Lucida Sans"/>
              <a:ea typeface="+mn-ea"/>
              <a:cs typeface="Lucida Sans Typewriter" panose="020B0602040502020304" pitchFamily="33" charset="0"/>
            </a:rPr>
            <a:t>mois</a:t>
          </a:r>
          <a:endParaRPr lang="en-US" sz="1400" kern="1200" dirty="0">
            <a:solidFill>
              <a:srgbClr val="646464">
                <a:hueOff val="0"/>
                <a:satOff val="0"/>
                <a:lumOff val="0"/>
                <a:alphaOff val="0"/>
              </a:srgbClr>
            </a:solidFill>
            <a:latin typeface="Lucida Sans"/>
            <a:ea typeface="+mn-ea"/>
            <a:cs typeface="Lucida Sans Typewriter" panose="020B0602040502020304" pitchFamily="33" charset="0"/>
          </a:endParaRPr>
        </a:p>
      </dsp:txBody>
      <dsp:txXfrm>
        <a:off x="5773004" y="139043"/>
        <a:ext cx="1988949" cy="964468"/>
      </dsp:txXfrm>
    </dsp:sp>
    <dsp:sp modelId="{8A561711-8831-4F9A-9162-0164FD6FE15C}">
      <dsp:nvSpPr>
        <dsp:cNvPr id="0" name=""/>
        <dsp:cNvSpPr/>
      </dsp:nvSpPr>
      <dsp:spPr>
        <a:xfrm>
          <a:off x="7791959" y="595658"/>
          <a:ext cx="819584" cy="51240"/>
        </a:xfrm>
        <a:custGeom>
          <a:avLst/>
          <a:gdLst/>
          <a:ahLst/>
          <a:cxnLst/>
          <a:rect l="0" t="0" r="0" b="0"/>
          <a:pathLst>
            <a:path>
              <a:moveTo>
                <a:pt x="0" y="25620"/>
              </a:moveTo>
              <a:lnTo>
                <a:pt x="819584"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81262" y="600788"/>
        <a:ext cx="40979" cy="40979"/>
      </dsp:txXfrm>
    </dsp:sp>
    <dsp:sp modelId="{087AA02F-5565-4EF1-993B-0FE486E8DFEF}">
      <dsp:nvSpPr>
        <dsp:cNvPr id="0" name=""/>
        <dsp:cNvSpPr/>
      </dsp:nvSpPr>
      <dsp:spPr>
        <a:xfrm>
          <a:off x="8611544" y="109037"/>
          <a:ext cx="2048961" cy="1024480"/>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chilly"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646464">
                  <a:hueOff val="0"/>
                  <a:satOff val="0"/>
                  <a:lumOff val="0"/>
                  <a:alphaOff val="0"/>
                </a:srgbClr>
              </a:solidFill>
              <a:latin typeface="Lucida Sans"/>
              <a:ea typeface="+mn-ea"/>
              <a:cs typeface="Lucida Sans Typewriter" panose="020B0602040502020304" pitchFamily="33" charset="0"/>
            </a:rPr>
            <a:t>Le test PCR et la quarantaine ne sont pas nécessaires</a:t>
          </a:r>
          <a:endParaRPr lang="en-US" sz="1400" kern="1200" dirty="0">
            <a:solidFill>
              <a:srgbClr val="646464">
                <a:hueOff val="0"/>
                <a:satOff val="0"/>
                <a:lumOff val="0"/>
                <a:alphaOff val="0"/>
              </a:srgbClr>
            </a:solidFill>
            <a:latin typeface="Lucida Sans"/>
            <a:ea typeface="+mn-ea"/>
            <a:cs typeface="Lucida Sans Typewriter" panose="020B0602040502020304" pitchFamily="33" charset="0"/>
          </a:endParaRPr>
        </a:p>
      </dsp:txBody>
      <dsp:txXfrm>
        <a:off x="8641550" y="139043"/>
        <a:ext cx="1988949" cy="964468"/>
      </dsp:txXfrm>
    </dsp:sp>
    <dsp:sp modelId="{CF175AB4-6CDB-4DB3-8A6F-4CB055296F68}">
      <dsp:nvSpPr>
        <dsp:cNvPr id="0" name=""/>
        <dsp:cNvSpPr/>
      </dsp:nvSpPr>
      <dsp:spPr>
        <a:xfrm rot="2142401">
          <a:off x="4828545" y="1479272"/>
          <a:ext cx="1009321" cy="51240"/>
        </a:xfrm>
        <a:custGeom>
          <a:avLst/>
          <a:gdLst/>
          <a:ahLst/>
          <a:cxnLst/>
          <a:rect l="0" t="0" r="0" b="0"/>
          <a:pathLst>
            <a:path>
              <a:moveTo>
                <a:pt x="0" y="25620"/>
              </a:moveTo>
              <a:lnTo>
                <a:pt x="1009321"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7972" y="1479659"/>
        <a:ext cx="50466" cy="50466"/>
      </dsp:txXfrm>
    </dsp:sp>
    <dsp:sp modelId="{04F74AEE-55DD-4124-8A32-12C8E4CCBBB3}">
      <dsp:nvSpPr>
        <dsp:cNvPr id="0" name=""/>
        <dsp:cNvSpPr/>
      </dsp:nvSpPr>
      <dsp:spPr>
        <a:xfrm>
          <a:off x="5742998" y="1287190"/>
          <a:ext cx="2048961" cy="102448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rgbClr val="646464">
                  <a:hueOff val="0"/>
                  <a:satOff val="0"/>
                  <a:lumOff val="0"/>
                  <a:alphaOff val="0"/>
                </a:srgbClr>
              </a:solidFill>
              <a:latin typeface="Lucida Sans (Corps)"/>
              <a:ea typeface="+mn-ea"/>
              <a:cs typeface="Lucida Sans Typewriter" panose="020B0602040502020304" pitchFamily="33" charset="0"/>
            </a:rPr>
            <a:t>Dernière</a:t>
          </a:r>
          <a:r>
            <a:rPr lang="en-US" sz="1400" kern="1200" dirty="0">
              <a:solidFill>
                <a:srgbClr val="646464">
                  <a:hueOff val="0"/>
                  <a:satOff val="0"/>
                  <a:lumOff val="0"/>
                  <a:alphaOff val="0"/>
                </a:srgbClr>
              </a:solidFill>
              <a:latin typeface="Lucida Sans (Corps)"/>
              <a:ea typeface="+mn-ea"/>
              <a:cs typeface="Lucida Sans Typewriter" panose="020B0602040502020304" pitchFamily="33" charset="0"/>
            </a:rPr>
            <a:t> injection </a:t>
          </a:r>
          <a:r>
            <a:rPr lang="en-US" sz="1400" kern="1200" dirty="0">
              <a:latin typeface="Lucida Sans (Corps)"/>
              <a:cs typeface="Lucida Sans Typewriter" panose="020B0602040502020304" pitchFamily="33" charset="0"/>
            </a:rPr>
            <a:t>&gt;</a:t>
          </a:r>
          <a:r>
            <a:rPr lang="en-US" sz="1400" kern="1200" dirty="0">
              <a:solidFill>
                <a:srgbClr val="646464">
                  <a:hueOff val="0"/>
                  <a:satOff val="0"/>
                  <a:lumOff val="0"/>
                  <a:alphaOff val="0"/>
                </a:srgbClr>
              </a:solidFill>
              <a:latin typeface="Lucida Sans (Corps)"/>
              <a:ea typeface="+mn-ea"/>
              <a:cs typeface="Lucida Sans Typewriter" panose="020B0602040502020304" pitchFamily="33" charset="0"/>
            </a:rPr>
            <a:t> 5 </a:t>
          </a:r>
          <a:r>
            <a:rPr lang="en-US" sz="1400" kern="1200" dirty="0" err="1">
              <a:solidFill>
                <a:srgbClr val="646464">
                  <a:hueOff val="0"/>
                  <a:satOff val="0"/>
                  <a:lumOff val="0"/>
                  <a:alphaOff val="0"/>
                </a:srgbClr>
              </a:solidFill>
              <a:latin typeface="Lucida Sans (Corps)"/>
              <a:ea typeface="+mn-ea"/>
              <a:cs typeface="Lucida Sans Typewriter" panose="020B0602040502020304" pitchFamily="33" charset="0"/>
            </a:rPr>
            <a:t>mois</a:t>
          </a:r>
          <a:endParaRPr lang="en-US" sz="1400" kern="1200" dirty="0">
            <a:latin typeface="Lucida Sans (Corps)"/>
            <a:cs typeface="Lucida Sans Typewriter" panose="020B0602040502020304" pitchFamily="33" charset="0"/>
          </a:endParaRPr>
        </a:p>
      </dsp:txBody>
      <dsp:txXfrm>
        <a:off x="5773004" y="1317196"/>
        <a:ext cx="1988949" cy="964468"/>
      </dsp:txXfrm>
    </dsp:sp>
    <dsp:sp modelId="{C1E10864-E4A4-4F9E-9ADA-0874CB67A1A9}">
      <dsp:nvSpPr>
        <dsp:cNvPr id="0" name=""/>
        <dsp:cNvSpPr/>
      </dsp:nvSpPr>
      <dsp:spPr>
        <a:xfrm>
          <a:off x="7791959" y="1773810"/>
          <a:ext cx="819584" cy="51240"/>
        </a:xfrm>
        <a:custGeom>
          <a:avLst/>
          <a:gdLst/>
          <a:ahLst/>
          <a:cxnLst/>
          <a:rect l="0" t="0" r="0" b="0"/>
          <a:pathLst>
            <a:path>
              <a:moveTo>
                <a:pt x="0" y="25620"/>
              </a:moveTo>
              <a:lnTo>
                <a:pt x="819584"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81262" y="1778941"/>
        <a:ext cx="40979" cy="40979"/>
      </dsp:txXfrm>
    </dsp:sp>
    <dsp:sp modelId="{B77A598F-908B-4073-BB4C-4DBD770A1CE7}">
      <dsp:nvSpPr>
        <dsp:cNvPr id="0" name=""/>
        <dsp:cNvSpPr/>
      </dsp:nvSpPr>
      <dsp:spPr>
        <a:xfrm>
          <a:off x="8611544" y="1287190"/>
          <a:ext cx="2048961" cy="102448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rgbClr val="58C1F0"/>
              </a:solidFill>
              <a:latin typeface="+mn-lt"/>
              <a:ea typeface="+mn-ea"/>
              <a:cs typeface="Lucida Sans Typewriter" panose="020B0602040502020304" pitchFamily="33" charset="0"/>
            </a:rPr>
            <a:t>Quarantaine de 7 jours qui peut être levée après </a:t>
          </a:r>
          <a:r>
            <a:rPr lang="fr-FR" sz="1200" kern="1200" dirty="0">
              <a:solidFill>
                <a:srgbClr val="58C1F0"/>
              </a:solidFill>
              <a:latin typeface="Lucida Sans"/>
              <a:ea typeface="+mn-ea"/>
              <a:cs typeface="Lucida Sans Typewriter" panose="020B0602040502020304" pitchFamily="33" charset="0"/>
            </a:rPr>
            <a:t>le 4ème jour suite à un autodiagnostic quotidien négatif</a:t>
          </a:r>
          <a:r>
            <a:rPr lang="fr-FR" sz="1000" kern="1200" dirty="0">
              <a:solidFill>
                <a:srgbClr val="58C1F0"/>
              </a:solidFill>
              <a:latin typeface="Lucida Sans"/>
              <a:ea typeface="+mn-ea"/>
              <a:cs typeface="Lucida Sans Typewriter" panose="020B0602040502020304" pitchFamily="33" charset="0"/>
            </a:rPr>
            <a:t>.</a:t>
          </a:r>
          <a:endParaRPr lang="en-US" sz="1000" kern="1200" dirty="0">
            <a:solidFill>
              <a:srgbClr val="58C1F0"/>
            </a:solidFill>
            <a:latin typeface="Lucida Sans"/>
            <a:ea typeface="+mn-ea"/>
            <a:cs typeface="Lucida Sans Typewriter" panose="020B0602040502020304" pitchFamily="33" charset="0"/>
          </a:endParaRPr>
        </a:p>
      </dsp:txBody>
      <dsp:txXfrm>
        <a:off x="8641550" y="1317196"/>
        <a:ext cx="1988949" cy="964468"/>
      </dsp:txXfrm>
    </dsp:sp>
    <dsp:sp modelId="{C32C7C39-033D-460B-9A4F-8916248FA2F7}">
      <dsp:nvSpPr>
        <dsp:cNvPr id="0" name=""/>
        <dsp:cNvSpPr/>
      </dsp:nvSpPr>
      <dsp:spPr>
        <a:xfrm rot="2874938">
          <a:off x="1847566" y="2495670"/>
          <a:ext cx="1229638" cy="51240"/>
        </a:xfrm>
        <a:custGeom>
          <a:avLst/>
          <a:gdLst/>
          <a:ahLst/>
          <a:cxnLst/>
          <a:rect l="0" t="0" r="0" b="0"/>
          <a:pathLst>
            <a:path>
              <a:moveTo>
                <a:pt x="0" y="25620"/>
              </a:moveTo>
              <a:lnTo>
                <a:pt x="1229638" y="25620"/>
              </a:lnTo>
            </a:path>
          </a:pathLst>
        </a:custGeom>
        <a:noFill/>
        <a:ln w="12700" cap="flat" cmpd="sng" algn="ctr">
          <a:solidFill>
            <a:schemeClr val="accent6">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1644" y="2490549"/>
        <a:ext cx="61481" cy="61481"/>
      </dsp:txXfrm>
    </dsp:sp>
    <dsp:sp modelId="{A523AFFB-F014-4C70-9A99-E2F86558A731}">
      <dsp:nvSpPr>
        <dsp:cNvPr id="0" name=""/>
        <dsp:cNvSpPr/>
      </dsp:nvSpPr>
      <dsp:spPr>
        <a:xfrm>
          <a:off x="2874452" y="2465343"/>
          <a:ext cx="2048961" cy="102448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Je ne suis pas </a:t>
          </a:r>
          <a:r>
            <a:rPr lang="en-US" sz="1400" kern="1200" dirty="0" err="1">
              <a:latin typeface="+mn-lt"/>
            </a:rPr>
            <a:t>vacciné</a:t>
          </a:r>
          <a:r>
            <a:rPr lang="en-US" sz="1400" kern="1200" dirty="0">
              <a:latin typeface="+mn-lt"/>
            </a:rPr>
            <a:t>(e)</a:t>
          </a:r>
        </a:p>
      </dsp:txBody>
      <dsp:txXfrm>
        <a:off x="2904458" y="2495349"/>
        <a:ext cx="1988949" cy="964468"/>
      </dsp:txXfrm>
    </dsp:sp>
    <dsp:sp modelId="{8462C4E5-AEFA-45AD-AEB1-2335AD46A2E6}">
      <dsp:nvSpPr>
        <dsp:cNvPr id="0" name=""/>
        <dsp:cNvSpPr/>
      </dsp:nvSpPr>
      <dsp:spPr>
        <a:xfrm>
          <a:off x="4923413" y="2951963"/>
          <a:ext cx="819584" cy="51240"/>
        </a:xfrm>
        <a:custGeom>
          <a:avLst/>
          <a:gdLst/>
          <a:ahLst/>
          <a:cxnLst/>
          <a:rect l="0" t="0" r="0" b="0"/>
          <a:pathLst>
            <a:path>
              <a:moveTo>
                <a:pt x="0" y="25620"/>
              </a:moveTo>
              <a:lnTo>
                <a:pt x="819584" y="256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716" y="2957094"/>
        <a:ext cx="40979" cy="40979"/>
      </dsp:txXfrm>
    </dsp:sp>
    <dsp:sp modelId="{7816D040-7470-4793-8B61-021E04A101E8}">
      <dsp:nvSpPr>
        <dsp:cNvPr id="0" name=""/>
        <dsp:cNvSpPr/>
      </dsp:nvSpPr>
      <dsp:spPr>
        <a:xfrm>
          <a:off x="5742998" y="2465343"/>
          <a:ext cx="2048961" cy="102448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rgbClr val="646464">
                  <a:hueOff val="0"/>
                  <a:satOff val="0"/>
                  <a:lumOff val="0"/>
                  <a:alphaOff val="0"/>
                </a:srgbClr>
              </a:solidFill>
              <a:latin typeface="Lucida Sans"/>
              <a:ea typeface="+mn-ea"/>
              <a:cs typeface="Lucida Sans Typewriter" panose="020B0602040502020304" pitchFamily="33" charset="0"/>
            </a:rPr>
            <a:t>La quarantaine de 10 jours peut être levée après 7 jours à condition qu'un autotest négatif soit obtenu chaque jour</a:t>
          </a:r>
          <a:endParaRPr lang="en-US" sz="1200" kern="1200" dirty="0">
            <a:solidFill>
              <a:srgbClr val="646464">
                <a:hueOff val="0"/>
                <a:satOff val="0"/>
                <a:lumOff val="0"/>
                <a:alphaOff val="0"/>
              </a:srgbClr>
            </a:solidFill>
            <a:latin typeface="Lucida Sans"/>
            <a:ea typeface="+mn-ea"/>
            <a:cs typeface="Lucida Sans Typewriter" panose="020B0602040502020304" pitchFamily="33" charset="0"/>
          </a:endParaRPr>
        </a:p>
      </dsp:txBody>
      <dsp:txXfrm>
        <a:off x="5773004" y="2495349"/>
        <a:ext cx="1988949" cy="964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EDB0-2303-4FED-AA30-FF0F5B9FD345}">
      <dsp:nvSpPr>
        <dsp:cNvPr id="0" name=""/>
        <dsp:cNvSpPr/>
      </dsp:nvSpPr>
      <dsp:spPr>
        <a:xfrm>
          <a:off x="0" y="1098285"/>
          <a:ext cx="2804581" cy="140229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latin typeface="+mn-lt"/>
            </a:rPr>
            <a:t>Positieve</a:t>
          </a:r>
          <a:r>
            <a:rPr lang="en-US" sz="1800" kern="1200" dirty="0">
              <a:solidFill>
                <a:schemeClr val="bg1"/>
              </a:solidFill>
              <a:latin typeface="+mn-lt"/>
            </a:rPr>
            <a:t> </a:t>
          </a:r>
          <a:r>
            <a:rPr lang="en-US" sz="1800" kern="1200" dirty="0" err="1">
              <a:solidFill>
                <a:schemeClr val="bg1"/>
              </a:solidFill>
              <a:latin typeface="+mn-lt"/>
            </a:rPr>
            <a:t>zelftest</a:t>
          </a:r>
          <a:endParaRPr lang="en-US" sz="1800" kern="1200" dirty="0">
            <a:solidFill>
              <a:schemeClr val="bg1"/>
            </a:solidFill>
            <a:latin typeface="+mn-lt"/>
          </a:endParaRPr>
        </a:p>
      </dsp:txBody>
      <dsp:txXfrm>
        <a:off x="41072" y="1139357"/>
        <a:ext cx="2722437" cy="1320146"/>
      </dsp:txXfrm>
    </dsp:sp>
    <dsp:sp modelId="{4369DED9-4973-4616-8345-8D06A1ED1A60}">
      <dsp:nvSpPr>
        <dsp:cNvPr id="0" name=""/>
        <dsp:cNvSpPr/>
      </dsp:nvSpPr>
      <dsp:spPr>
        <a:xfrm>
          <a:off x="2804581" y="1764362"/>
          <a:ext cx="1126333" cy="70136"/>
        </a:xfrm>
        <a:custGeom>
          <a:avLst/>
          <a:gdLst/>
          <a:ahLst/>
          <a:cxnLst/>
          <a:rect l="0" t="0" r="0" b="0"/>
          <a:pathLst>
            <a:path>
              <a:moveTo>
                <a:pt x="0" y="35068"/>
              </a:moveTo>
              <a:lnTo>
                <a:pt x="1126333" y="35068"/>
              </a:lnTo>
            </a:path>
          </a:pathLst>
        </a:custGeom>
        <a:noFill/>
        <a:ln w="12700" cap="flat" cmpd="sng" algn="ctr">
          <a:solidFill>
            <a:schemeClr val="accent6">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9590" y="1771272"/>
        <a:ext cx="56316" cy="56316"/>
      </dsp:txXfrm>
    </dsp:sp>
    <dsp:sp modelId="{C0C73922-0728-4B54-A496-13284E6E4EF6}">
      <dsp:nvSpPr>
        <dsp:cNvPr id="0" name=""/>
        <dsp:cNvSpPr/>
      </dsp:nvSpPr>
      <dsp:spPr>
        <a:xfrm>
          <a:off x="3930915" y="1098285"/>
          <a:ext cx="2804581" cy="140229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Ga in </a:t>
          </a:r>
          <a:r>
            <a:rPr lang="en-US" sz="1600" kern="1200" dirty="0" err="1">
              <a:latin typeface="+mn-lt"/>
            </a:rPr>
            <a:t>isolatie</a:t>
          </a:r>
          <a:r>
            <a:rPr lang="en-US" sz="1600" kern="1200" dirty="0">
              <a:latin typeface="+mn-lt"/>
            </a:rPr>
            <a:t> </a:t>
          </a:r>
          <a:r>
            <a:rPr lang="en-US" sz="1600" kern="1200" dirty="0" err="1">
              <a:latin typeface="+mn-lt"/>
            </a:rPr>
            <a:t>en</a:t>
          </a:r>
          <a:r>
            <a:rPr lang="en-US" sz="1600" kern="1200" dirty="0">
              <a:latin typeface="+mn-lt"/>
            </a:rPr>
            <a:t> </a:t>
          </a:r>
          <a:r>
            <a:rPr lang="en-US" sz="1600" kern="1200" dirty="0" err="1">
              <a:latin typeface="+mn-lt"/>
            </a:rPr>
            <a:t>vraag</a:t>
          </a:r>
          <a:r>
            <a:rPr lang="en-US" sz="1600" kern="1200" dirty="0">
              <a:latin typeface="+mn-lt"/>
            </a:rPr>
            <a:t> </a:t>
          </a:r>
          <a:r>
            <a:rPr lang="en-US" sz="1600" kern="1200" dirty="0" err="1">
              <a:latin typeface="+mn-lt"/>
            </a:rPr>
            <a:t>activatiecode</a:t>
          </a:r>
          <a:r>
            <a:rPr lang="en-US" sz="1600" kern="1200" dirty="0">
              <a:latin typeface="+mn-lt"/>
            </a:rPr>
            <a:t> </a:t>
          </a:r>
          <a:r>
            <a:rPr lang="en-US" sz="1600" kern="1200" dirty="0" err="1">
              <a:latin typeface="+mn-lt"/>
            </a:rPr>
            <a:t>voor</a:t>
          </a:r>
          <a:r>
            <a:rPr lang="en-US" sz="1600" kern="1200" dirty="0">
              <a:latin typeface="+mn-lt"/>
            </a:rPr>
            <a:t> </a:t>
          </a:r>
          <a:r>
            <a:rPr lang="en-US" sz="1600" kern="1200" dirty="0" err="1">
              <a:latin typeface="+mn-lt"/>
            </a:rPr>
            <a:t>een</a:t>
          </a:r>
          <a:r>
            <a:rPr lang="en-US" sz="1600" kern="1200" dirty="0">
              <a:latin typeface="+mn-lt"/>
            </a:rPr>
            <a:t> PCR-test </a:t>
          </a:r>
          <a:r>
            <a:rPr lang="en-US" sz="1600" kern="1200" dirty="0" err="1">
              <a:latin typeface="+mn-lt"/>
            </a:rPr>
            <a:t>aan</a:t>
          </a:r>
          <a:endParaRPr lang="en-US" sz="1600" kern="1200" dirty="0">
            <a:latin typeface="+mn-lt"/>
          </a:endParaRPr>
        </a:p>
      </dsp:txBody>
      <dsp:txXfrm>
        <a:off x="3971987" y="1139357"/>
        <a:ext cx="2722437" cy="1320146"/>
      </dsp:txXfrm>
    </dsp:sp>
    <dsp:sp modelId="{96EE78CA-88D9-4764-9B2C-260B244680C0}">
      <dsp:nvSpPr>
        <dsp:cNvPr id="0" name=""/>
        <dsp:cNvSpPr/>
      </dsp:nvSpPr>
      <dsp:spPr>
        <a:xfrm rot="19457599">
          <a:off x="6605642" y="1361203"/>
          <a:ext cx="1381541" cy="70136"/>
        </a:xfrm>
        <a:custGeom>
          <a:avLst/>
          <a:gdLst/>
          <a:ahLst/>
          <a:cxnLst/>
          <a:rect l="0" t="0" r="0" b="0"/>
          <a:pathLst>
            <a:path>
              <a:moveTo>
                <a:pt x="0" y="35068"/>
              </a:moveTo>
              <a:lnTo>
                <a:pt x="1381541" y="3506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1874" y="1361733"/>
        <a:ext cx="69077" cy="69077"/>
      </dsp:txXfrm>
    </dsp:sp>
    <dsp:sp modelId="{08C4BA6C-842B-4083-9AAB-8D007306310E}">
      <dsp:nvSpPr>
        <dsp:cNvPr id="0" name=""/>
        <dsp:cNvSpPr/>
      </dsp:nvSpPr>
      <dsp:spPr>
        <a:xfrm>
          <a:off x="7857329" y="291968"/>
          <a:ext cx="2804581" cy="140229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n-lt"/>
            </a:rPr>
            <a:t>Test is </a:t>
          </a:r>
          <a:r>
            <a:rPr lang="en-US" sz="1600" kern="1200" dirty="0" err="1">
              <a:solidFill>
                <a:schemeClr val="bg1"/>
              </a:solidFill>
              <a:latin typeface="+mn-lt"/>
            </a:rPr>
            <a:t>positief</a:t>
          </a:r>
          <a:r>
            <a:rPr lang="en-US" sz="1600" kern="1200" dirty="0">
              <a:solidFill>
                <a:schemeClr val="bg1"/>
              </a:solidFill>
              <a:latin typeface="+mn-lt"/>
            </a:rPr>
            <a:t> </a:t>
          </a:r>
        </a:p>
        <a:p>
          <a:pPr marL="0" lvl="0" indent="0" algn="ctr" defTabSz="711200">
            <a:lnSpc>
              <a:spcPct val="90000"/>
            </a:lnSpc>
            <a:spcBef>
              <a:spcPct val="0"/>
            </a:spcBef>
            <a:spcAft>
              <a:spcPct val="35000"/>
            </a:spcAft>
            <a:buNone/>
          </a:pPr>
          <a:r>
            <a:rPr lang="en-US" sz="1600" kern="1200" dirty="0">
              <a:solidFill>
                <a:schemeClr val="bg1"/>
              </a:solidFill>
              <a:latin typeface="+mn-lt"/>
            </a:rPr>
            <a:t>7 </a:t>
          </a:r>
          <a:r>
            <a:rPr lang="en-US" sz="1600" kern="1200" dirty="0" err="1">
              <a:solidFill>
                <a:schemeClr val="bg1"/>
              </a:solidFill>
              <a:latin typeface="+mn-lt"/>
            </a:rPr>
            <a:t>dagen</a:t>
          </a:r>
          <a:r>
            <a:rPr lang="en-US" sz="1600" kern="1200" dirty="0">
              <a:solidFill>
                <a:schemeClr val="bg1"/>
              </a:solidFill>
              <a:latin typeface="+mn-lt"/>
            </a:rPr>
            <a:t> </a:t>
          </a:r>
          <a:r>
            <a:rPr lang="en-US" sz="1600" kern="1200" dirty="0" err="1">
              <a:solidFill>
                <a:schemeClr val="bg1"/>
              </a:solidFill>
              <a:latin typeface="+mn-lt"/>
            </a:rPr>
            <a:t>isolatie</a:t>
          </a:r>
          <a:r>
            <a:rPr lang="en-US" sz="1600" kern="1200" dirty="0">
              <a:solidFill>
                <a:schemeClr val="bg1"/>
              </a:solidFill>
              <a:latin typeface="+mn-lt"/>
            </a:rPr>
            <a:t> </a:t>
          </a:r>
        </a:p>
      </dsp:txBody>
      <dsp:txXfrm>
        <a:off x="7898401" y="333040"/>
        <a:ext cx="2722437" cy="1320146"/>
      </dsp:txXfrm>
    </dsp:sp>
    <dsp:sp modelId="{CF175AB4-6CDB-4DB3-8A6F-4CB055296F68}">
      <dsp:nvSpPr>
        <dsp:cNvPr id="0" name=""/>
        <dsp:cNvSpPr/>
      </dsp:nvSpPr>
      <dsp:spPr>
        <a:xfrm rot="2142401">
          <a:off x="6605642" y="2167521"/>
          <a:ext cx="1381541" cy="70136"/>
        </a:xfrm>
        <a:custGeom>
          <a:avLst/>
          <a:gdLst/>
          <a:ahLst/>
          <a:cxnLst/>
          <a:rect l="0" t="0" r="0" b="0"/>
          <a:pathLst>
            <a:path>
              <a:moveTo>
                <a:pt x="0" y="35068"/>
              </a:moveTo>
              <a:lnTo>
                <a:pt x="1381541" y="3506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1874" y="2168051"/>
        <a:ext cx="69077" cy="69077"/>
      </dsp:txXfrm>
    </dsp:sp>
    <dsp:sp modelId="{04F74AEE-55DD-4124-8A32-12C8E4CCBBB3}">
      <dsp:nvSpPr>
        <dsp:cNvPr id="0" name=""/>
        <dsp:cNvSpPr/>
      </dsp:nvSpPr>
      <dsp:spPr>
        <a:xfrm>
          <a:off x="7857329" y="1904602"/>
          <a:ext cx="2804581" cy="1402290"/>
        </a:xfrm>
        <a:prstGeom prst="roundRect">
          <a:avLst>
            <a:gd name="adj" fmla="val 10000"/>
          </a:avLst>
        </a:prstGeom>
        <a:solidFill>
          <a:schemeClr val="accent1"/>
        </a:solidFill>
        <a:ln w="19050" cap="flat" cmpd="sng" algn="ctr">
          <a:solidFill>
            <a:schemeClr val="lt1"/>
          </a:solidFill>
          <a:prstDash val="solid"/>
          <a:miter lim="800000"/>
        </a:ln>
        <a:effectLst/>
        <a:scene3d>
          <a:camera prst="orthographicFront"/>
          <a:lightRig rig="chilly"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Test is </a:t>
          </a:r>
          <a:r>
            <a:rPr lang="en-US" sz="1600" kern="1200" dirty="0" err="1">
              <a:latin typeface="+mn-lt"/>
            </a:rPr>
            <a:t>negatief</a:t>
          </a:r>
          <a:endParaRPr lang="en-US" sz="1600" kern="1200" dirty="0">
            <a:latin typeface="+mn-lt"/>
          </a:endParaRPr>
        </a:p>
        <a:p>
          <a:pPr marL="0" lvl="0" indent="0" algn="ctr" defTabSz="711200">
            <a:lnSpc>
              <a:spcPct val="90000"/>
            </a:lnSpc>
            <a:spcBef>
              <a:spcPct val="0"/>
            </a:spcBef>
            <a:spcAft>
              <a:spcPct val="35000"/>
            </a:spcAft>
            <a:buNone/>
          </a:pPr>
          <a:r>
            <a:rPr lang="en-US" sz="1600" kern="1200" dirty="0">
              <a:latin typeface="+mn-lt"/>
            </a:rPr>
            <a:t>Stop </a:t>
          </a:r>
          <a:r>
            <a:rPr lang="en-US" sz="1600" kern="1200" dirty="0" err="1">
              <a:latin typeface="+mn-lt"/>
            </a:rPr>
            <a:t>isolatie</a:t>
          </a:r>
          <a:endParaRPr lang="en-US" sz="1600" kern="1200" dirty="0">
            <a:latin typeface="+mn-lt"/>
          </a:endParaRPr>
        </a:p>
      </dsp:txBody>
      <dsp:txXfrm>
        <a:off x="7898401" y="1945674"/>
        <a:ext cx="2722437" cy="1320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EDB0-2303-4FED-AA30-FF0F5B9FD345}">
      <dsp:nvSpPr>
        <dsp:cNvPr id="0" name=""/>
        <dsp:cNvSpPr/>
      </dsp:nvSpPr>
      <dsp:spPr>
        <a:xfrm>
          <a:off x="0" y="1098285"/>
          <a:ext cx="2804581" cy="140229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mn-lt"/>
            </a:rPr>
            <a:t>Auto-test </a:t>
          </a:r>
          <a:r>
            <a:rPr lang="en-US" sz="1800" kern="1200" dirty="0" err="1">
              <a:solidFill>
                <a:schemeClr val="bg1"/>
              </a:solidFill>
              <a:latin typeface="+mn-lt"/>
            </a:rPr>
            <a:t>positif</a:t>
          </a:r>
          <a:endParaRPr lang="en-US" sz="1800" kern="1200" dirty="0">
            <a:solidFill>
              <a:schemeClr val="bg1"/>
            </a:solidFill>
            <a:latin typeface="+mn-lt"/>
          </a:endParaRPr>
        </a:p>
      </dsp:txBody>
      <dsp:txXfrm>
        <a:off x="41072" y="1139357"/>
        <a:ext cx="2722437" cy="1320146"/>
      </dsp:txXfrm>
    </dsp:sp>
    <dsp:sp modelId="{4369DED9-4973-4616-8345-8D06A1ED1A60}">
      <dsp:nvSpPr>
        <dsp:cNvPr id="0" name=""/>
        <dsp:cNvSpPr/>
      </dsp:nvSpPr>
      <dsp:spPr>
        <a:xfrm>
          <a:off x="2804581" y="1764362"/>
          <a:ext cx="1126333" cy="70136"/>
        </a:xfrm>
        <a:custGeom>
          <a:avLst/>
          <a:gdLst/>
          <a:ahLst/>
          <a:cxnLst/>
          <a:rect l="0" t="0" r="0" b="0"/>
          <a:pathLst>
            <a:path>
              <a:moveTo>
                <a:pt x="0" y="35068"/>
              </a:moveTo>
              <a:lnTo>
                <a:pt x="1126333" y="35068"/>
              </a:lnTo>
            </a:path>
          </a:pathLst>
        </a:custGeom>
        <a:noFill/>
        <a:ln w="12700" cap="flat" cmpd="sng" algn="ctr">
          <a:solidFill>
            <a:schemeClr val="accent6">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9590" y="1771272"/>
        <a:ext cx="56316" cy="56316"/>
      </dsp:txXfrm>
    </dsp:sp>
    <dsp:sp modelId="{C0C73922-0728-4B54-A496-13284E6E4EF6}">
      <dsp:nvSpPr>
        <dsp:cNvPr id="0" name=""/>
        <dsp:cNvSpPr/>
      </dsp:nvSpPr>
      <dsp:spPr>
        <a:xfrm>
          <a:off x="3930915" y="1098285"/>
          <a:ext cx="2804581" cy="140229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mn-lt"/>
            </a:rPr>
            <a:t>Allez en isolement et demandez le code d'activation pour le test PCR.</a:t>
          </a:r>
          <a:endParaRPr lang="en-US" sz="1600" kern="1200" dirty="0">
            <a:latin typeface="+mn-lt"/>
          </a:endParaRPr>
        </a:p>
      </dsp:txBody>
      <dsp:txXfrm>
        <a:off x="3971987" y="1139357"/>
        <a:ext cx="2722437" cy="1320146"/>
      </dsp:txXfrm>
    </dsp:sp>
    <dsp:sp modelId="{96EE78CA-88D9-4764-9B2C-260B244680C0}">
      <dsp:nvSpPr>
        <dsp:cNvPr id="0" name=""/>
        <dsp:cNvSpPr/>
      </dsp:nvSpPr>
      <dsp:spPr>
        <a:xfrm rot="19457599">
          <a:off x="6605642" y="1361203"/>
          <a:ext cx="1381541" cy="70136"/>
        </a:xfrm>
        <a:custGeom>
          <a:avLst/>
          <a:gdLst/>
          <a:ahLst/>
          <a:cxnLst/>
          <a:rect l="0" t="0" r="0" b="0"/>
          <a:pathLst>
            <a:path>
              <a:moveTo>
                <a:pt x="0" y="35068"/>
              </a:moveTo>
              <a:lnTo>
                <a:pt x="1381541" y="3506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1874" y="1361733"/>
        <a:ext cx="69077" cy="69077"/>
      </dsp:txXfrm>
    </dsp:sp>
    <dsp:sp modelId="{08C4BA6C-842B-4083-9AAB-8D007306310E}">
      <dsp:nvSpPr>
        <dsp:cNvPr id="0" name=""/>
        <dsp:cNvSpPr/>
      </dsp:nvSpPr>
      <dsp:spPr>
        <a:xfrm>
          <a:off x="7857329" y="291968"/>
          <a:ext cx="2804581" cy="140229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Le test </a:t>
          </a:r>
          <a:r>
            <a:rPr lang="en-US" sz="1600" kern="1200" dirty="0" err="1">
              <a:solidFill>
                <a:schemeClr val="bg1"/>
              </a:solidFill>
              <a:latin typeface="+mj-lt"/>
            </a:rPr>
            <a:t>est</a:t>
          </a:r>
          <a:r>
            <a:rPr lang="en-US" sz="1600" kern="1200" dirty="0">
              <a:solidFill>
                <a:schemeClr val="bg1"/>
              </a:solidFill>
              <a:latin typeface="+mj-lt"/>
            </a:rPr>
            <a:t> </a:t>
          </a:r>
          <a:r>
            <a:rPr lang="en-US" sz="1600" kern="1200" dirty="0" err="1">
              <a:solidFill>
                <a:schemeClr val="bg1"/>
              </a:solidFill>
              <a:latin typeface="+mj-lt"/>
            </a:rPr>
            <a:t>positif</a:t>
          </a:r>
          <a:r>
            <a:rPr lang="en-US" sz="1600" kern="1200" dirty="0">
              <a:solidFill>
                <a:schemeClr val="bg1"/>
              </a:solidFill>
              <a:latin typeface="+mj-lt"/>
            </a:rPr>
            <a:t> </a:t>
          </a:r>
        </a:p>
        <a:p>
          <a:pPr marL="0" lvl="0" indent="0" algn="ctr" defTabSz="711200">
            <a:lnSpc>
              <a:spcPct val="90000"/>
            </a:lnSpc>
            <a:spcBef>
              <a:spcPct val="0"/>
            </a:spcBef>
            <a:spcAft>
              <a:spcPct val="35000"/>
            </a:spcAft>
            <a:buNone/>
          </a:pPr>
          <a:r>
            <a:rPr lang="en-US" sz="1600" kern="1200" dirty="0">
              <a:solidFill>
                <a:schemeClr val="bg1"/>
              </a:solidFill>
              <a:latin typeface="+mj-lt"/>
            </a:rPr>
            <a:t>7 </a:t>
          </a:r>
          <a:r>
            <a:rPr lang="en-US" sz="1600" kern="1200" dirty="0" err="1">
              <a:solidFill>
                <a:schemeClr val="bg1"/>
              </a:solidFill>
              <a:latin typeface="+mj-lt"/>
            </a:rPr>
            <a:t>jours</a:t>
          </a:r>
          <a:r>
            <a:rPr lang="en-US" sz="1600" kern="1200" dirty="0">
              <a:solidFill>
                <a:schemeClr val="bg1"/>
              </a:solidFill>
              <a:latin typeface="+mj-lt"/>
            </a:rPr>
            <a:t> </a:t>
          </a:r>
          <a:r>
            <a:rPr lang="en-US" sz="1600" kern="1200" dirty="0" err="1">
              <a:solidFill>
                <a:schemeClr val="bg1"/>
              </a:solidFill>
              <a:latin typeface="+mj-lt"/>
            </a:rPr>
            <a:t>d'isolement</a:t>
          </a:r>
          <a:r>
            <a:rPr lang="en-US" sz="1600" kern="1200" dirty="0">
              <a:solidFill>
                <a:schemeClr val="bg1"/>
              </a:solidFill>
              <a:latin typeface="+mj-lt"/>
            </a:rPr>
            <a:t> </a:t>
          </a:r>
        </a:p>
      </dsp:txBody>
      <dsp:txXfrm>
        <a:off x="7898401" y="333040"/>
        <a:ext cx="2722437" cy="1320146"/>
      </dsp:txXfrm>
    </dsp:sp>
    <dsp:sp modelId="{CF175AB4-6CDB-4DB3-8A6F-4CB055296F68}">
      <dsp:nvSpPr>
        <dsp:cNvPr id="0" name=""/>
        <dsp:cNvSpPr/>
      </dsp:nvSpPr>
      <dsp:spPr>
        <a:xfrm rot="2142401">
          <a:off x="6605642" y="2167521"/>
          <a:ext cx="1381541" cy="70136"/>
        </a:xfrm>
        <a:custGeom>
          <a:avLst/>
          <a:gdLst/>
          <a:ahLst/>
          <a:cxnLst/>
          <a:rect l="0" t="0" r="0" b="0"/>
          <a:pathLst>
            <a:path>
              <a:moveTo>
                <a:pt x="0" y="35068"/>
              </a:moveTo>
              <a:lnTo>
                <a:pt x="1381541" y="3506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1874" y="2168051"/>
        <a:ext cx="69077" cy="69077"/>
      </dsp:txXfrm>
    </dsp:sp>
    <dsp:sp modelId="{04F74AEE-55DD-4124-8A32-12C8E4CCBBB3}">
      <dsp:nvSpPr>
        <dsp:cNvPr id="0" name=""/>
        <dsp:cNvSpPr/>
      </dsp:nvSpPr>
      <dsp:spPr>
        <a:xfrm>
          <a:off x="7857329" y="1904602"/>
          <a:ext cx="2804581" cy="1402290"/>
        </a:xfrm>
        <a:prstGeom prst="roundRect">
          <a:avLst>
            <a:gd name="adj" fmla="val 10000"/>
          </a:avLst>
        </a:prstGeom>
        <a:solidFill>
          <a:schemeClr val="accent1"/>
        </a:solidFill>
        <a:ln w="19050" cap="flat" cmpd="sng" algn="ctr">
          <a:solidFill>
            <a:schemeClr val="lt1"/>
          </a:solidFill>
          <a:prstDash val="solid"/>
          <a:miter lim="800000"/>
        </a:ln>
        <a:effectLst/>
        <a:scene3d>
          <a:camera prst="orthographicFront"/>
          <a:lightRig rig="chilly"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Le test </a:t>
          </a:r>
          <a:r>
            <a:rPr lang="en-US" sz="1600" kern="1200" dirty="0" err="1">
              <a:latin typeface="+mn-lt"/>
            </a:rPr>
            <a:t>est</a:t>
          </a:r>
          <a:r>
            <a:rPr lang="en-US" sz="1600" kern="1200" dirty="0">
              <a:latin typeface="+mn-lt"/>
            </a:rPr>
            <a:t> </a:t>
          </a:r>
          <a:r>
            <a:rPr lang="en-US" sz="1600" kern="1200" dirty="0" err="1">
              <a:latin typeface="+mn-lt"/>
            </a:rPr>
            <a:t>négatif</a:t>
          </a:r>
          <a:r>
            <a:rPr lang="en-US" sz="1600" kern="1200" dirty="0">
              <a:latin typeface="+mn-lt"/>
            </a:rPr>
            <a:t> </a:t>
          </a:r>
        </a:p>
        <a:p>
          <a:pPr marL="0" lvl="0" indent="0" algn="ctr" defTabSz="711200">
            <a:lnSpc>
              <a:spcPct val="90000"/>
            </a:lnSpc>
            <a:spcBef>
              <a:spcPct val="0"/>
            </a:spcBef>
            <a:spcAft>
              <a:spcPct val="35000"/>
            </a:spcAft>
            <a:buNone/>
          </a:pPr>
          <a:r>
            <a:rPr lang="en-US" sz="1600" kern="1200" dirty="0" err="1">
              <a:latin typeface="+mn-lt"/>
            </a:rPr>
            <a:t>Arrêter</a:t>
          </a:r>
          <a:r>
            <a:rPr lang="en-US" sz="1600" kern="1200" dirty="0">
              <a:latin typeface="+mn-lt"/>
            </a:rPr>
            <a:t> </a:t>
          </a:r>
          <a:r>
            <a:rPr lang="en-US" sz="1600" kern="1200" dirty="0" err="1">
              <a:latin typeface="+mn-lt"/>
            </a:rPr>
            <a:t>l’isolement</a:t>
          </a:r>
          <a:endParaRPr lang="en-US" sz="1600" kern="1200" dirty="0">
            <a:latin typeface="+mn-lt"/>
          </a:endParaRPr>
        </a:p>
      </dsp:txBody>
      <dsp:txXfrm>
        <a:off x="7898401" y="1945674"/>
        <a:ext cx="2722437" cy="1320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EDB0-2303-4FED-AA30-FF0F5B9FD345}">
      <dsp:nvSpPr>
        <dsp:cNvPr id="0" name=""/>
        <dsp:cNvSpPr/>
      </dsp:nvSpPr>
      <dsp:spPr>
        <a:xfrm>
          <a:off x="0" y="1098285"/>
          <a:ext cx="2804581" cy="140229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latin typeface="+mn-lt"/>
            </a:rPr>
            <a:t>Symptomen</a:t>
          </a:r>
          <a:endParaRPr lang="en-US" sz="1800" kern="1200" dirty="0">
            <a:solidFill>
              <a:schemeClr val="bg1"/>
            </a:solidFill>
            <a:latin typeface="+mn-lt"/>
          </a:endParaRPr>
        </a:p>
      </dsp:txBody>
      <dsp:txXfrm>
        <a:off x="41072" y="1139357"/>
        <a:ext cx="2722437" cy="1320146"/>
      </dsp:txXfrm>
    </dsp:sp>
    <dsp:sp modelId="{4369DED9-4973-4616-8345-8D06A1ED1A60}">
      <dsp:nvSpPr>
        <dsp:cNvPr id="0" name=""/>
        <dsp:cNvSpPr/>
      </dsp:nvSpPr>
      <dsp:spPr>
        <a:xfrm>
          <a:off x="2804581" y="1764362"/>
          <a:ext cx="1126333" cy="70136"/>
        </a:xfrm>
        <a:custGeom>
          <a:avLst/>
          <a:gdLst/>
          <a:ahLst/>
          <a:cxnLst/>
          <a:rect l="0" t="0" r="0" b="0"/>
          <a:pathLst>
            <a:path>
              <a:moveTo>
                <a:pt x="0" y="35068"/>
              </a:moveTo>
              <a:lnTo>
                <a:pt x="1126333" y="35068"/>
              </a:lnTo>
            </a:path>
          </a:pathLst>
        </a:custGeom>
        <a:noFill/>
        <a:ln w="12700" cap="flat" cmpd="sng" algn="ctr">
          <a:solidFill>
            <a:schemeClr val="accent6">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9590" y="1771272"/>
        <a:ext cx="56316" cy="56316"/>
      </dsp:txXfrm>
    </dsp:sp>
    <dsp:sp modelId="{C0C73922-0728-4B54-A496-13284E6E4EF6}">
      <dsp:nvSpPr>
        <dsp:cNvPr id="0" name=""/>
        <dsp:cNvSpPr/>
      </dsp:nvSpPr>
      <dsp:spPr>
        <a:xfrm>
          <a:off x="3930915" y="1098285"/>
          <a:ext cx="2804581" cy="140229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Ga in </a:t>
          </a:r>
          <a:r>
            <a:rPr lang="en-US" sz="1600" kern="1200" dirty="0" err="1">
              <a:latin typeface="+mn-lt"/>
            </a:rPr>
            <a:t>quarantaine</a:t>
          </a:r>
          <a:r>
            <a:rPr lang="en-US" sz="1600" kern="1200" dirty="0">
              <a:latin typeface="+mn-lt"/>
            </a:rPr>
            <a:t> </a:t>
          </a:r>
          <a:r>
            <a:rPr lang="en-US" sz="1600" kern="1200" dirty="0" err="1">
              <a:latin typeface="+mn-lt"/>
            </a:rPr>
            <a:t>en</a:t>
          </a:r>
          <a:r>
            <a:rPr lang="en-US" sz="1600" kern="1200" dirty="0">
              <a:latin typeface="+mn-lt"/>
            </a:rPr>
            <a:t> </a:t>
          </a:r>
          <a:r>
            <a:rPr lang="en-US" sz="1600" kern="1200" dirty="0" err="1">
              <a:latin typeface="+mn-lt"/>
            </a:rPr>
            <a:t>vul</a:t>
          </a:r>
          <a:r>
            <a:rPr lang="en-US" sz="1600" kern="1200" dirty="0">
              <a:latin typeface="+mn-lt"/>
            </a:rPr>
            <a:t> </a:t>
          </a:r>
          <a:r>
            <a:rPr lang="en-US" sz="1600" kern="1200" dirty="0" err="1">
              <a:latin typeface="+mn-lt"/>
            </a:rPr>
            <a:t>zelfevaluatietool</a:t>
          </a:r>
          <a:r>
            <a:rPr lang="en-US" sz="1600" kern="1200" dirty="0">
              <a:latin typeface="+mn-lt"/>
            </a:rPr>
            <a:t> in</a:t>
          </a:r>
        </a:p>
      </dsp:txBody>
      <dsp:txXfrm>
        <a:off x="3971987" y="1139357"/>
        <a:ext cx="2722437" cy="1320146"/>
      </dsp:txXfrm>
    </dsp:sp>
    <dsp:sp modelId="{96EE78CA-88D9-4764-9B2C-260B244680C0}">
      <dsp:nvSpPr>
        <dsp:cNvPr id="0" name=""/>
        <dsp:cNvSpPr/>
      </dsp:nvSpPr>
      <dsp:spPr>
        <a:xfrm rot="19457599">
          <a:off x="6605642" y="1361203"/>
          <a:ext cx="1381541" cy="70136"/>
        </a:xfrm>
        <a:custGeom>
          <a:avLst/>
          <a:gdLst/>
          <a:ahLst/>
          <a:cxnLst/>
          <a:rect l="0" t="0" r="0" b="0"/>
          <a:pathLst>
            <a:path>
              <a:moveTo>
                <a:pt x="0" y="35068"/>
              </a:moveTo>
              <a:lnTo>
                <a:pt x="1381541" y="3506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1874" y="1361733"/>
        <a:ext cx="69077" cy="69077"/>
      </dsp:txXfrm>
    </dsp:sp>
    <dsp:sp modelId="{08C4BA6C-842B-4083-9AAB-8D007306310E}">
      <dsp:nvSpPr>
        <dsp:cNvPr id="0" name=""/>
        <dsp:cNvSpPr/>
      </dsp:nvSpPr>
      <dsp:spPr>
        <a:xfrm>
          <a:off x="7857329" y="291968"/>
          <a:ext cx="2804581" cy="140229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n-lt"/>
            </a:rPr>
            <a:t>Test is </a:t>
          </a:r>
          <a:r>
            <a:rPr lang="en-US" sz="1600" kern="1200" dirty="0" err="1">
              <a:solidFill>
                <a:schemeClr val="bg1"/>
              </a:solidFill>
              <a:latin typeface="+mn-lt"/>
            </a:rPr>
            <a:t>positief</a:t>
          </a:r>
          <a:r>
            <a:rPr lang="en-US" sz="1600" kern="1200" dirty="0">
              <a:solidFill>
                <a:schemeClr val="bg1"/>
              </a:solidFill>
              <a:latin typeface="+mn-lt"/>
            </a:rPr>
            <a:t> </a:t>
          </a:r>
        </a:p>
        <a:p>
          <a:pPr marL="0" lvl="0" indent="0" algn="ctr" defTabSz="711200">
            <a:lnSpc>
              <a:spcPct val="90000"/>
            </a:lnSpc>
            <a:spcBef>
              <a:spcPct val="0"/>
            </a:spcBef>
            <a:spcAft>
              <a:spcPct val="35000"/>
            </a:spcAft>
            <a:buNone/>
          </a:pPr>
          <a:r>
            <a:rPr lang="en-US" sz="1600" kern="1200" dirty="0">
              <a:solidFill>
                <a:schemeClr val="bg1"/>
              </a:solidFill>
              <a:latin typeface="+mn-lt"/>
            </a:rPr>
            <a:t>7 </a:t>
          </a:r>
          <a:r>
            <a:rPr lang="en-US" sz="1600" kern="1200" dirty="0" err="1">
              <a:solidFill>
                <a:schemeClr val="bg1"/>
              </a:solidFill>
              <a:latin typeface="+mn-lt"/>
            </a:rPr>
            <a:t>dagen</a:t>
          </a:r>
          <a:r>
            <a:rPr lang="en-US" sz="1600" kern="1200" dirty="0">
              <a:solidFill>
                <a:schemeClr val="bg1"/>
              </a:solidFill>
              <a:latin typeface="+mn-lt"/>
            </a:rPr>
            <a:t> </a:t>
          </a:r>
          <a:r>
            <a:rPr lang="en-US" sz="1600" kern="1200" dirty="0" err="1">
              <a:solidFill>
                <a:schemeClr val="bg1"/>
              </a:solidFill>
              <a:latin typeface="+mn-lt"/>
            </a:rPr>
            <a:t>isolatie</a:t>
          </a:r>
          <a:r>
            <a:rPr lang="en-US" sz="1600" kern="1200" dirty="0">
              <a:solidFill>
                <a:schemeClr val="bg1"/>
              </a:solidFill>
              <a:latin typeface="+mn-lt"/>
            </a:rPr>
            <a:t> </a:t>
          </a:r>
        </a:p>
      </dsp:txBody>
      <dsp:txXfrm>
        <a:off x="7898401" y="333040"/>
        <a:ext cx="2722437" cy="1320146"/>
      </dsp:txXfrm>
    </dsp:sp>
    <dsp:sp modelId="{CF175AB4-6CDB-4DB3-8A6F-4CB055296F68}">
      <dsp:nvSpPr>
        <dsp:cNvPr id="0" name=""/>
        <dsp:cNvSpPr/>
      </dsp:nvSpPr>
      <dsp:spPr>
        <a:xfrm rot="2142401">
          <a:off x="6605642" y="2167521"/>
          <a:ext cx="1381541" cy="70136"/>
        </a:xfrm>
        <a:custGeom>
          <a:avLst/>
          <a:gdLst/>
          <a:ahLst/>
          <a:cxnLst/>
          <a:rect l="0" t="0" r="0" b="0"/>
          <a:pathLst>
            <a:path>
              <a:moveTo>
                <a:pt x="0" y="35068"/>
              </a:moveTo>
              <a:lnTo>
                <a:pt x="1381541" y="3506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1874" y="2168051"/>
        <a:ext cx="69077" cy="69077"/>
      </dsp:txXfrm>
    </dsp:sp>
    <dsp:sp modelId="{04F74AEE-55DD-4124-8A32-12C8E4CCBBB3}">
      <dsp:nvSpPr>
        <dsp:cNvPr id="0" name=""/>
        <dsp:cNvSpPr/>
      </dsp:nvSpPr>
      <dsp:spPr>
        <a:xfrm>
          <a:off x="7857329" y="1904602"/>
          <a:ext cx="2804581" cy="1402290"/>
        </a:xfrm>
        <a:prstGeom prst="roundRect">
          <a:avLst>
            <a:gd name="adj" fmla="val 10000"/>
          </a:avLst>
        </a:prstGeom>
        <a:solidFill>
          <a:schemeClr val="accent1"/>
        </a:solidFill>
        <a:ln w="19050" cap="flat" cmpd="sng" algn="ctr">
          <a:solidFill>
            <a:schemeClr val="lt1"/>
          </a:solidFill>
          <a:prstDash val="solid"/>
          <a:miter lim="800000"/>
        </a:ln>
        <a:effectLst/>
        <a:scene3d>
          <a:camera prst="orthographicFront"/>
          <a:lightRig rig="chilly"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Test is </a:t>
          </a:r>
          <a:r>
            <a:rPr lang="en-US" sz="1600" kern="1200" dirty="0" err="1">
              <a:latin typeface="+mn-lt"/>
            </a:rPr>
            <a:t>negatief</a:t>
          </a:r>
          <a:endParaRPr lang="en-US" sz="1600" kern="1200" dirty="0">
            <a:latin typeface="+mn-lt"/>
          </a:endParaRPr>
        </a:p>
        <a:p>
          <a:pPr marL="0" lvl="0" indent="0" algn="ctr" defTabSz="711200">
            <a:lnSpc>
              <a:spcPct val="90000"/>
            </a:lnSpc>
            <a:spcBef>
              <a:spcPct val="0"/>
            </a:spcBef>
            <a:spcAft>
              <a:spcPct val="35000"/>
            </a:spcAft>
            <a:buNone/>
          </a:pPr>
          <a:r>
            <a:rPr lang="en-US" sz="1600" kern="1200" dirty="0">
              <a:latin typeface="+mn-lt"/>
            </a:rPr>
            <a:t>Stop </a:t>
          </a:r>
          <a:r>
            <a:rPr lang="en-US" sz="1600" kern="1200" dirty="0" err="1">
              <a:latin typeface="+mn-lt"/>
            </a:rPr>
            <a:t>quarantaine</a:t>
          </a:r>
          <a:endParaRPr lang="en-US" sz="1600" kern="1200" dirty="0">
            <a:latin typeface="+mn-lt"/>
          </a:endParaRPr>
        </a:p>
      </dsp:txBody>
      <dsp:txXfrm>
        <a:off x="7898401" y="1945674"/>
        <a:ext cx="2722437" cy="1320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EDB0-2303-4FED-AA30-FF0F5B9FD345}">
      <dsp:nvSpPr>
        <dsp:cNvPr id="0" name=""/>
        <dsp:cNvSpPr/>
      </dsp:nvSpPr>
      <dsp:spPr>
        <a:xfrm>
          <a:off x="0" y="1098285"/>
          <a:ext cx="2804581" cy="140229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latin typeface="+mn-lt"/>
            </a:rPr>
            <a:t>Symptômes</a:t>
          </a:r>
          <a:endParaRPr lang="en-US" sz="1800" kern="1200" dirty="0">
            <a:solidFill>
              <a:schemeClr val="bg1"/>
            </a:solidFill>
            <a:latin typeface="+mn-lt"/>
          </a:endParaRPr>
        </a:p>
      </dsp:txBody>
      <dsp:txXfrm>
        <a:off x="41072" y="1139357"/>
        <a:ext cx="2722437" cy="1320146"/>
      </dsp:txXfrm>
    </dsp:sp>
    <dsp:sp modelId="{4369DED9-4973-4616-8345-8D06A1ED1A60}">
      <dsp:nvSpPr>
        <dsp:cNvPr id="0" name=""/>
        <dsp:cNvSpPr/>
      </dsp:nvSpPr>
      <dsp:spPr>
        <a:xfrm>
          <a:off x="2804581" y="1764362"/>
          <a:ext cx="1126333" cy="70136"/>
        </a:xfrm>
        <a:custGeom>
          <a:avLst/>
          <a:gdLst/>
          <a:ahLst/>
          <a:cxnLst/>
          <a:rect l="0" t="0" r="0" b="0"/>
          <a:pathLst>
            <a:path>
              <a:moveTo>
                <a:pt x="0" y="35068"/>
              </a:moveTo>
              <a:lnTo>
                <a:pt x="1126333" y="35068"/>
              </a:lnTo>
            </a:path>
          </a:pathLst>
        </a:custGeom>
        <a:noFill/>
        <a:ln w="12700" cap="flat" cmpd="sng" algn="ctr">
          <a:solidFill>
            <a:schemeClr val="accent6">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9590" y="1771272"/>
        <a:ext cx="56316" cy="56316"/>
      </dsp:txXfrm>
    </dsp:sp>
    <dsp:sp modelId="{C0C73922-0728-4B54-A496-13284E6E4EF6}">
      <dsp:nvSpPr>
        <dsp:cNvPr id="0" name=""/>
        <dsp:cNvSpPr/>
      </dsp:nvSpPr>
      <dsp:spPr>
        <a:xfrm>
          <a:off x="3930915" y="1098285"/>
          <a:ext cx="2804581" cy="1402290"/>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mn-lt"/>
            </a:rPr>
            <a:t>Se mettre en quarantaine et remplir l’outil d’auto-évaluation</a:t>
          </a:r>
          <a:endParaRPr lang="en-US" sz="1600" kern="1200" dirty="0">
            <a:latin typeface="+mn-lt"/>
          </a:endParaRPr>
        </a:p>
      </dsp:txBody>
      <dsp:txXfrm>
        <a:off x="3971987" y="1139357"/>
        <a:ext cx="2722437" cy="1320146"/>
      </dsp:txXfrm>
    </dsp:sp>
    <dsp:sp modelId="{96EE78CA-88D9-4764-9B2C-260B244680C0}">
      <dsp:nvSpPr>
        <dsp:cNvPr id="0" name=""/>
        <dsp:cNvSpPr/>
      </dsp:nvSpPr>
      <dsp:spPr>
        <a:xfrm rot="19457599">
          <a:off x="6605642" y="1361203"/>
          <a:ext cx="1381541" cy="70136"/>
        </a:xfrm>
        <a:custGeom>
          <a:avLst/>
          <a:gdLst/>
          <a:ahLst/>
          <a:cxnLst/>
          <a:rect l="0" t="0" r="0" b="0"/>
          <a:pathLst>
            <a:path>
              <a:moveTo>
                <a:pt x="0" y="35068"/>
              </a:moveTo>
              <a:lnTo>
                <a:pt x="1381541" y="3506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1874" y="1361733"/>
        <a:ext cx="69077" cy="69077"/>
      </dsp:txXfrm>
    </dsp:sp>
    <dsp:sp modelId="{08C4BA6C-842B-4083-9AAB-8D007306310E}">
      <dsp:nvSpPr>
        <dsp:cNvPr id="0" name=""/>
        <dsp:cNvSpPr/>
      </dsp:nvSpPr>
      <dsp:spPr>
        <a:xfrm>
          <a:off x="7857329" y="291968"/>
          <a:ext cx="2804581" cy="140229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Le test </a:t>
          </a:r>
          <a:r>
            <a:rPr lang="en-US" sz="1600" kern="1200" dirty="0" err="1">
              <a:solidFill>
                <a:schemeClr val="bg1"/>
              </a:solidFill>
              <a:latin typeface="+mj-lt"/>
            </a:rPr>
            <a:t>est</a:t>
          </a:r>
          <a:r>
            <a:rPr lang="en-US" sz="1600" kern="1200" dirty="0">
              <a:solidFill>
                <a:schemeClr val="bg1"/>
              </a:solidFill>
              <a:latin typeface="+mj-lt"/>
            </a:rPr>
            <a:t> </a:t>
          </a:r>
          <a:r>
            <a:rPr lang="en-US" sz="1600" kern="1200" dirty="0" err="1">
              <a:solidFill>
                <a:schemeClr val="bg1"/>
              </a:solidFill>
              <a:latin typeface="+mj-lt"/>
            </a:rPr>
            <a:t>positif</a:t>
          </a:r>
          <a:r>
            <a:rPr lang="en-US" sz="1600" kern="1200" dirty="0">
              <a:solidFill>
                <a:schemeClr val="bg1"/>
              </a:solidFill>
              <a:latin typeface="+mj-lt"/>
            </a:rPr>
            <a:t> </a:t>
          </a:r>
        </a:p>
        <a:p>
          <a:pPr marL="0" lvl="0" indent="0" algn="ctr" defTabSz="711200">
            <a:lnSpc>
              <a:spcPct val="90000"/>
            </a:lnSpc>
            <a:spcBef>
              <a:spcPct val="0"/>
            </a:spcBef>
            <a:spcAft>
              <a:spcPct val="35000"/>
            </a:spcAft>
            <a:buNone/>
          </a:pPr>
          <a:r>
            <a:rPr lang="en-US" sz="1600" kern="1200" dirty="0">
              <a:solidFill>
                <a:schemeClr val="bg1"/>
              </a:solidFill>
              <a:latin typeface="+mj-lt"/>
            </a:rPr>
            <a:t>7 </a:t>
          </a:r>
          <a:r>
            <a:rPr lang="en-US" sz="1600" kern="1200" dirty="0" err="1">
              <a:solidFill>
                <a:schemeClr val="bg1"/>
              </a:solidFill>
              <a:latin typeface="+mj-lt"/>
            </a:rPr>
            <a:t>jours</a:t>
          </a:r>
          <a:r>
            <a:rPr lang="en-US" sz="1600" kern="1200" dirty="0">
              <a:solidFill>
                <a:schemeClr val="bg1"/>
              </a:solidFill>
              <a:latin typeface="+mj-lt"/>
            </a:rPr>
            <a:t> </a:t>
          </a:r>
          <a:r>
            <a:rPr lang="en-US" sz="1600" kern="1200" dirty="0" err="1">
              <a:solidFill>
                <a:schemeClr val="bg1"/>
              </a:solidFill>
              <a:latin typeface="+mj-lt"/>
            </a:rPr>
            <a:t>d'isolement</a:t>
          </a:r>
          <a:r>
            <a:rPr lang="en-US" sz="1600" kern="1200" dirty="0">
              <a:solidFill>
                <a:schemeClr val="bg1"/>
              </a:solidFill>
              <a:latin typeface="+mj-lt"/>
            </a:rPr>
            <a:t> </a:t>
          </a:r>
        </a:p>
      </dsp:txBody>
      <dsp:txXfrm>
        <a:off x="7898401" y="333040"/>
        <a:ext cx="2722437" cy="1320146"/>
      </dsp:txXfrm>
    </dsp:sp>
    <dsp:sp modelId="{CF175AB4-6CDB-4DB3-8A6F-4CB055296F68}">
      <dsp:nvSpPr>
        <dsp:cNvPr id="0" name=""/>
        <dsp:cNvSpPr/>
      </dsp:nvSpPr>
      <dsp:spPr>
        <a:xfrm rot="2142401">
          <a:off x="6605642" y="2167521"/>
          <a:ext cx="1381541" cy="70136"/>
        </a:xfrm>
        <a:custGeom>
          <a:avLst/>
          <a:gdLst/>
          <a:ahLst/>
          <a:cxnLst/>
          <a:rect l="0" t="0" r="0" b="0"/>
          <a:pathLst>
            <a:path>
              <a:moveTo>
                <a:pt x="0" y="35068"/>
              </a:moveTo>
              <a:lnTo>
                <a:pt x="1381541" y="3506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1874" y="2168051"/>
        <a:ext cx="69077" cy="69077"/>
      </dsp:txXfrm>
    </dsp:sp>
    <dsp:sp modelId="{04F74AEE-55DD-4124-8A32-12C8E4CCBBB3}">
      <dsp:nvSpPr>
        <dsp:cNvPr id="0" name=""/>
        <dsp:cNvSpPr/>
      </dsp:nvSpPr>
      <dsp:spPr>
        <a:xfrm>
          <a:off x="7857329" y="1904602"/>
          <a:ext cx="2804581" cy="1402290"/>
        </a:xfrm>
        <a:prstGeom prst="roundRect">
          <a:avLst>
            <a:gd name="adj" fmla="val 10000"/>
          </a:avLst>
        </a:prstGeom>
        <a:solidFill>
          <a:schemeClr val="accent1"/>
        </a:solidFill>
        <a:ln w="19050" cap="flat" cmpd="sng" algn="ctr">
          <a:solidFill>
            <a:schemeClr val="lt1"/>
          </a:solidFill>
          <a:prstDash val="solid"/>
          <a:miter lim="800000"/>
        </a:ln>
        <a:effectLst/>
        <a:scene3d>
          <a:camera prst="orthographicFront"/>
          <a:lightRig rig="chilly"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Le test </a:t>
          </a:r>
          <a:r>
            <a:rPr lang="en-US" sz="1600" kern="1200" dirty="0" err="1">
              <a:latin typeface="+mn-lt"/>
            </a:rPr>
            <a:t>est</a:t>
          </a:r>
          <a:r>
            <a:rPr lang="en-US" sz="1600" kern="1200" dirty="0">
              <a:latin typeface="+mn-lt"/>
            </a:rPr>
            <a:t> </a:t>
          </a:r>
          <a:r>
            <a:rPr lang="en-US" sz="1600" kern="1200" dirty="0" err="1">
              <a:latin typeface="+mn-lt"/>
            </a:rPr>
            <a:t>négatif</a:t>
          </a:r>
          <a:r>
            <a:rPr lang="en-US" sz="1600" kern="1200" dirty="0">
              <a:latin typeface="+mn-lt"/>
            </a:rPr>
            <a:t> </a:t>
          </a:r>
        </a:p>
        <a:p>
          <a:pPr marL="0" lvl="0" indent="0" algn="ctr" defTabSz="711200">
            <a:lnSpc>
              <a:spcPct val="90000"/>
            </a:lnSpc>
            <a:spcBef>
              <a:spcPct val="0"/>
            </a:spcBef>
            <a:spcAft>
              <a:spcPct val="35000"/>
            </a:spcAft>
            <a:buNone/>
          </a:pPr>
          <a:r>
            <a:rPr lang="en-US" sz="1600" kern="1200" dirty="0" err="1">
              <a:latin typeface="+mn-lt"/>
            </a:rPr>
            <a:t>Arrêter</a:t>
          </a:r>
          <a:r>
            <a:rPr lang="en-US" sz="1600" kern="1200" dirty="0">
              <a:latin typeface="+mn-lt"/>
            </a:rPr>
            <a:t> la </a:t>
          </a:r>
          <a:r>
            <a:rPr lang="en-US" sz="1600" kern="1200" dirty="0" err="1">
              <a:latin typeface="+mn-lt"/>
            </a:rPr>
            <a:t>quarantaine</a:t>
          </a:r>
          <a:endParaRPr lang="en-US" sz="1600" kern="1200" dirty="0">
            <a:latin typeface="+mn-lt"/>
          </a:endParaRPr>
        </a:p>
      </dsp:txBody>
      <dsp:txXfrm>
        <a:off x="7898401" y="1945674"/>
        <a:ext cx="2722437" cy="13201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F07AE0-5360-4B92-8D75-651C8AA42F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2704620E-92AC-4364-B355-81CC4CE065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D90DD8-8609-4786-897F-869CF7BA0E62}" type="datetimeFigureOut">
              <a:rPr lang="en-BE" smtClean="0"/>
              <a:t>01/10/2022</a:t>
            </a:fld>
            <a:endParaRPr lang="en-BE"/>
          </a:p>
        </p:txBody>
      </p:sp>
      <p:sp>
        <p:nvSpPr>
          <p:cNvPr id="4" name="Footer Placeholder 3">
            <a:extLst>
              <a:ext uri="{FF2B5EF4-FFF2-40B4-BE49-F238E27FC236}">
                <a16:creationId xmlns:a16="http://schemas.microsoft.com/office/drawing/2014/main" id="{D2E8127E-66B7-4643-89A9-31FA7AD8F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EA6989F7-149F-4AB6-AD8E-47F0B113F9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64605-C67D-486D-A27F-62D36DCD358F}" type="slidenum">
              <a:rPr lang="en-BE" smtClean="0"/>
              <a:t>‹N°›</a:t>
            </a:fld>
            <a:endParaRPr lang="en-BE"/>
          </a:p>
        </p:txBody>
      </p:sp>
    </p:spTree>
    <p:extLst>
      <p:ext uri="{BB962C8B-B14F-4D97-AF65-F5344CB8AC3E}">
        <p14:creationId xmlns:p14="http://schemas.microsoft.com/office/powerpoint/2010/main" val="226607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D9B60-1D95-4013-86B0-30988A3B519C}" type="datetimeFigureOut">
              <a:rPr lang="en-BE" smtClean="0"/>
              <a:t>01/10/2022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744D9-0FBB-4403-A2E8-DACAED4EFF6F}" type="slidenum">
              <a:rPr lang="en-BE" smtClean="0"/>
              <a:t>‹N°›</a:t>
            </a:fld>
            <a:endParaRPr lang="en-BE"/>
          </a:p>
        </p:txBody>
      </p:sp>
    </p:spTree>
    <p:extLst>
      <p:ext uri="{BB962C8B-B14F-4D97-AF65-F5344CB8AC3E}">
        <p14:creationId xmlns:p14="http://schemas.microsoft.com/office/powerpoint/2010/main" val="7261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denuo.be/" TargetMode="External"/><Relationship Id="rId2" Type="http://schemas.openxmlformats.org/officeDocument/2006/relationships/hyperlink" Target="mailto:info@denuo.be" TargetMode="External"/><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denuo.be/" TargetMode="External"/><Relationship Id="rId2" Type="http://schemas.openxmlformats.org/officeDocument/2006/relationships/hyperlink" Target="mailto:info@denuo.be" TargetMode="External"/><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enuo.be/" TargetMode="External"/><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12.svg"/><Relationship Id="rId21" Type="http://schemas.openxmlformats.org/officeDocument/2006/relationships/image" Target="../media/image3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13.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41.sv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9.png"/><Relationship Id="rId1" Type="http://schemas.openxmlformats.org/officeDocument/2006/relationships/slideMaster" Target="../slideMasters/slideMaster7.xml"/><Relationship Id="rId5" Type="http://schemas.openxmlformats.org/officeDocument/2006/relationships/image" Target="../media/image12.sv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2.svg"/><Relationship Id="rId7" Type="http://schemas.openxmlformats.org/officeDocument/2006/relationships/image" Target="../media/image46.svg"/><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2.svg"/><Relationship Id="rId7" Type="http://schemas.openxmlformats.org/officeDocument/2006/relationships/image" Target="../media/image52.svg"/><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2.svg"/><Relationship Id="rId7" Type="http://schemas.openxmlformats.org/officeDocument/2006/relationships/image" Target="../media/image46.svg"/><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45.png"/><Relationship Id="rId11" Type="http://schemas.openxmlformats.org/officeDocument/2006/relationships/image" Target="../media/image56.svg"/><Relationship Id="rId5" Type="http://schemas.openxmlformats.org/officeDocument/2006/relationships/image" Target="../media/image44.svg"/><Relationship Id="rId10" Type="http://schemas.openxmlformats.org/officeDocument/2006/relationships/image" Target="../media/image55.png"/><Relationship Id="rId4" Type="http://schemas.openxmlformats.org/officeDocument/2006/relationships/image" Target="../media/image43.png"/><Relationship Id="rId9" Type="http://schemas.openxmlformats.org/officeDocument/2006/relationships/image" Target="../media/image48.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9.png"/><Relationship Id="rId1" Type="http://schemas.openxmlformats.org/officeDocument/2006/relationships/slideMaster" Target="../slideMasters/slideMaster12.xml"/><Relationship Id="rId5" Type="http://schemas.openxmlformats.org/officeDocument/2006/relationships/image" Target="../media/image12.sv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19.png"/><Relationship Id="rId1" Type="http://schemas.openxmlformats.org/officeDocument/2006/relationships/slideMaster" Target="../slideMasters/slideMaster12.xml"/><Relationship Id="rId5" Type="http://schemas.openxmlformats.org/officeDocument/2006/relationships/image" Target="../media/image12.sv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19.png"/><Relationship Id="rId1" Type="http://schemas.openxmlformats.org/officeDocument/2006/relationships/slideMaster" Target="../slideMasters/slideMaster12.xml"/><Relationship Id="rId5" Type="http://schemas.openxmlformats.org/officeDocument/2006/relationships/image" Target="../media/image8.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FEFE-2A46-4B49-9BF4-85DE22A56A40}"/>
              </a:ext>
            </a:extLst>
          </p:cNvPr>
          <p:cNvSpPr>
            <a:spLocks noGrp="1"/>
          </p:cNvSpPr>
          <p:nvPr>
            <p:ph type="ctrTitle" hasCustomPrompt="1"/>
          </p:nvPr>
        </p:nvSpPr>
        <p:spPr>
          <a:xfrm>
            <a:off x="763200" y="3869028"/>
            <a:ext cx="5972400" cy="1415772"/>
          </a:xfrm>
        </p:spPr>
        <p:txBody>
          <a:bodyPr anchor="b">
            <a:spAutoFit/>
          </a:bodyPr>
          <a:lstStyle>
            <a:lvl1pPr algn="l">
              <a:lnSpc>
                <a:spcPct val="100000"/>
              </a:lnSpc>
              <a:defRPr sz="4600"/>
            </a:lvl1pPr>
          </a:lstStyle>
          <a:p>
            <a:r>
              <a:rPr lang="en-US" dirty="0"/>
              <a:t>Title of the presentation</a:t>
            </a:r>
            <a:endParaRPr lang="en-BE" dirty="0"/>
          </a:p>
        </p:txBody>
      </p:sp>
      <p:sp>
        <p:nvSpPr>
          <p:cNvPr id="4" name="Date Placeholder 3">
            <a:extLst>
              <a:ext uri="{FF2B5EF4-FFF2-40B4-BE49-F238E27FC236}">
                <a16:creationId xmlns:a16="http://schemas.microsoft.com/office/drawing/2014/main" id="{5496AEB2-E71D-4D1A-AB6E-0D2D4F68381E}"/>
              </a:ext>
            </a:extLst>
          </p:cNvPr>
          <p:cNvSpPr>
            <a:spLocks noGrp="1"/>
          </p:cNvSpPr>
          <p:nvPr>
            <p:ph type="dt" sz="half" idx="10"/>
          </p:nvPr>
        </p:nvSpPr>
        <p:spPr>
          <a:xfrm>
            <a:off x="763200" y="5864400"/>
            <a:ext cx="5972400" cy="230400"/>
          </a:xfrm>
        </p:spPr>
        <p:txBody>
          <a:bodyPr/>
          <a:lstStyle>
            <a:lvl1pPr>
              <a:defRPr sz="2300">
                <a:solidFill>
                  <a:schemeClr val="tx1"/>
                </a:solidFill>
              </a:defRPr>
            </a:lvl1pPr>
          </a:lstStyle>
          <a:p>
            <a:fld id="{738141F8-0573-43E2-86E7-2AD39F6634D7}" type="datetime4">
              <a:rPr lang="nl-NL" smtClean="0"/>
              <a:t>10 januari 2022</a:t>
            </a:fld>
            <a:endParaRPr lang="en-BE" dirty="0"/>
          </a:p>
        </p:txBody>
      </p:sp>
      <p:pic>
        <p:nvPicPr>
          <p:cNvPr id="15" name="Graphic 14">
            <a:extLst>
              <a:ext uri="{FF2B5EF4-FFF2-40B4-BE49-F238E27FC236}">
                <a16:creationId xmlns:a16="http://schemas.microsoft.com/office/drawing/2014/main" id="{E8A13EEA-9437-4234-A3BC-CECE3DEEAB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00" y="752400"/>
            <a:ext cx="2293200" cy="753982"/>
          </a:xfrm>
          <a:prstGeom prst="rect">
            <a:avLst/>
          </a:prstGeom>
        </p:spPr>
      </p:pic>
      <p:pic>
        <p:nvPicPr>
          <p:cNvPr id="3" name="Graphic 2">
            <a:extLst>
              <a:ext uri="{FF2B5EF4-FFF2-40B4-BE49-F238E27FC236}">
                <a16:creationId xmlns:a16="http://schemas.microsoft.com/office/drawing/2014/main" id="{26E83E4F-E338-4311-9199-D6A6282138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930" r="25581"/>
          <a:stretch>
            <a:fillRect/>
          </a:stretch>
        </p:blipFill>
        <p:spPr>
          <a:xfrm>
            <a:off x="7077600" y="0"/>
            <a:ext cx="5114400" cy="5090400"/>
          </a:xfrm>
          <a:custGeom>
            <a:avLst/>
            <a:gdLst>
              <a:gd name="connsiteX0" fmla="*/ 0 w 5114400"/>
              <a:gd name="connsiteY0" fmla="*/ 0 h 5090400"/>
              <a:gd name="connsiteX1" fmla="*/ 5114400 w 5114400"/>
              <a:gd name="connsiteY1" fmla="*/ 0 h 5090400"/>
              <a:gd name="connsiteX2" fmla="*/ 5114400 w 5114400"/>
              <a:gd name="connsiteY2" fmla="*/ 5090400 h 5090400"/>
              <a:gd name="connsiteX3" fmla="*/ 0 w 5114400"/>
              <a:gd name="connsiteY3" fmla="*/ 5090400 h 5090400"/>
            </a:gdLst>
            <a:ahLst/>
            <a:cxnLst>
              <a:cxn ang="0">
                <a:pos x="connsiteX0" y="connsiteY0"/>
              </a:cxn>
              <a:cxn ang="0">
                <a:pos x="connsiteX1" y="connsiteY1"/>
              </a:cxn>
              <a:cxn ang="0">
                <a:pos x="connsiteX2" y="connsiteY2"/>
              </a:cxn>
              <a:cxn ang="0">
                <a:pos x="connsiteX3" y="connsiteY3"/>
              </a:cxn>
            </a:cxnLst>
            <a:rect l="l" t="t" r="r" b="b"/>
            <a:pathLst>
              <a:path w="5114400" h="5090400">
                <a:moveTo>
                  <a:pt x="0" y="0"/>
                </a:moveTo>
                <a:lnTo>
                  <a:pt x="5114400" y="0"/>
                </a:lnTo>
                <a:lnTo>
                  <a:pt x="5114400" y="5090400"/>
                </a:lnTo>
                <a:lnTo>
                  <a:pt x="0" y="5090400"/>
                </a:lnTo>
                <a:close/>
              </a:path>
            </a:pathLst>
          </a:custGeom>
        </p:spPr>
      </p:pic>
    </p:spTree>
    <p:extLst>
      <p:ext uri="{BB962C8B-B14F-4D97-AF65-F5344CB8AC3E}">
        <p14:creationId xmlns:p14="http://schemas.microsoft.com/office/powerpoint/2010/main" val="3559952880"/>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C/AGENDA inverte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A19A-0C88-4F3A-8BF1-E5E3BDE16E0F}"/>
              </a:ext>
            </a:extLst>
          </p:cNvPr>
          <p:cNvSpPr>
            <a:spLocks noGrp="1"/>
          </p:cNvSpPr>
          <p:nvPr>
            <p:ph type="title" hasCustomPrompt="1"/>
          </p:nvPr>
        </p:nvSpPr>
        <p:spPr>
          <a:xfrm>
            <a:off x="763200" y="763200"/>
            <a:ext cx="10666800" cy="584775"/>
          </a:xfrm>
        </p:spPr>
        <p:txBody>
          <a:bodyPr>
            <a:spAutoFit/>
          </a:bodyPr>
          <a:lstStyle>
            <a:lvl1pPr>
              <a:lnSpc>
                <a:spcPct val="100000"/>
              </a:lnSpc>
              <a:defRPr sz="3800" b="0"/>
            </a:lvl1pPr>
          </a:lstStyle>
          <a:p>
            <a:r>
              <a:rPr lang="en-US" dirty="0"/>
              <a:t>Click to </a:t>
            </a:r>
            <a:r>
              <a:rPr lang="en-BE" dirty="0"/>
              <a:t>add table of contents or agenda title</a:t>
            </a:r>
          </a:p>
        </p:txBody>
      </p:sp>
      <p:sp>
        <p:nvSpPr>
          <p:cNvPr id="7" name="Text Placeholder 6">
            <a:extLst>
              <a:ext uri="{FF2B5EF4-FFF2-40B4-BE49-F238E27FC236}">
                <a16:creationId xmlns:a16="http://schemas.microsoft.com/office/drawing/2014/main" id="{02F7BBFB-CE73-426E-A37E-0D3A58A9B387}"/>
              </a:ext>
            </a:extLst>
          </p:cNvPr>
          <p:cNvSpPr>
            <a:spLocks noGrp="1"/>
          </p:cNvSpPr>
          <p:nvPr>
            <p:ph type="body" sz="quarter" idx="10" hasCustomPrompt="1"/>
          </p:nvPr>
        </p:nvSpPr>
        <p:spPr>
          <a:xfrm>
            <a:off x="763588" y="4094252"/>
            <a:ext cx="10664825" cy="2000548"/>
          </a:xfrm>
        </p:spPr>
        <p:txBody>
          <a:bodyPr numCol="2" anchor="b">
            <a:spAutoFit/>
          </a:bodyPr>
          <a:lstStyle>
            <a:lvl1pPr marL="496800" indent="-496800">
              <a:lnSpc>
                <a:spcPct val="200000"/>
              </a:lnSpc>
              <a:spcAft>
                <a:spcPts val="0"/>
              </a:spcAft>
              <a:buClr>
                <a:schemeClr val="tx1"/>
              </a:buClr>
              <a:buFont typeface="+mj-lt"/>
              <a:buAutoNum type="arabicPeriod"/>
              <a:defRPr sz="2200">
                <a:solidFill>
                  <a:schemeClr val="tx2"/>
                </a:solidFill>
              </a:defRPr>
            </a:lvl1pPr>
            <a:lvl2pPr marL="993600" indent="-496800">
              <a:buClr>
                <a:schemeClr val="tx1"/>
              </a:buClr>
              <a:buFont typeface="+mj-lt"/>
              <a:buAutoNum type="arabicPeriod"/>
              <a:defRPr sz="2200">
                <a:solidFill>
                  <a:schemeClr val="tx2"/>
                </a:solidFill>
              </a:defRPr>
            </a:lvl2pPr>
            <a:lvl3pPr marL="1490400" indent="-496800">
              <a:buClr>
                <a:schemeClr val="tx1"/>
              </a:buClr>
              <a:buFont typeface="+mj-lt"/>
              <a:buAutoNum type="arabicPeriod"/>
              <a:defRPr sz="2200">
                <a:solidFill>
                  <a:schemeClr val="tx2"/>
                </a:solidFill>
              </a:defRPr>
            </a:lvl3pPr>
            <a:lvl4pPr marL="1987200" indent="-496800">
              <a:buClr>
                <a:schemeClr val="tx1"/>
              </a:buClr>
              <a:buFont typeface="+mj-lt"/>
              <a:buAutoNum type="arabicPeriod"/>
              <a:defRPr sz="2200">
                <a:solidFill>
                  <a:schemeClr val="tx2"/>
                </a:solidFill>
              </a:defRPr>
            </a:lvl4pPr>
            <a:lvl5pPr marL="2484000" indent="-496800">
              <a:buClr>
                <a:schemeClr val="tx1"/>
              </a:buClr>
              <a:buFont typeface="+mj-lt"/>
              <a:buAutoNum type="arabicPeriod"/>
              <a:defRPr sz="2200">
                <a:solidFill>
                  <a:schemeClr val="tx2"/>
                </a:solidFill>
              </a:defRPr>
            </a:lvl5pPr>
          </a:lstStyle>
          <a:p>
            <a:pPr lvl="0"/>
            <a:r>
              <a:rPr lang="en-US" dirty="0"/>
              <a:t>Click to </a:t>
            </a:r>
            <a:r>
              <a:rPr lang="en-BE" dirty="0"/>
              <a:t>add chapter titles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pic>
        <p:nvPicPr>
          <p:cNvPr id="3" name="Graphic 2">
            <a:extLst>
              <a:ext uri="{FF2B5EF4-FFF2-40B4-BE49-F238E27FC236}">
                <a16:creationId xmlns:a16="http://schemas.microsoft.com/office/drawing/2014/main" id="{EE0B8084-93F9-404F-9E0C-258A8B6C26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9600" y="381600"/>
            <a:ext cx="792000" cy="260402"/>
          </a:xfrm>
          <a:prstGeom prst="rect">
            <a:avLst/>
          </a:prstGeom>
        </p:spPr>
      </p:pic>
    </p:spTree>
    <p:extLst>
      <p:ext uri="{BB962C8B-B14F-4D97-AF65-F5344CB8AC3E}">
        <p14:creationId xmlns:p14="http://schemas.microsoft.com/office/powerpoint/2010/main" val="166681751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fr-FR"/>
              <a:t>Modifiez le style du titre</a:t>
            </a:r>
            <a:endParaRPr lang="en-BE" dirty="0"/>
          </a:p>
        </p:txBody>
      </p:sp>
      <p:sp>
        <p:nvSpPr>
          <p:cNvPr id="3" name="Content Placeholder 2">
            <a:extLst>
              <a:ext uri="{FF2B5EF4-FFF2-40B4-BE49-F238E27FC236}">
                <a16:creationId xmlns:a16="http://schemas.microsoft.com/office/drawing/2014/main" id="{A7C1117D-00DB-43B4-9D71-0F4BF624C4E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Tree>
    <p:extLst>
      <p:ext uri="{BB962C8B-B14F-4D97-AF65-F5344CB8AC3E}">
        <p14:creationId xmlns:p14="http://schemas.microsoft.com/office/powerpoint/2010/main" val="161250961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fr-FR"/>
              <a:t>Modifiez le style du titre</a:t>
            </a:r>
            <a:endParaRPr lang="en-BE" dirty="0"/>
          </a:p>
        </p:txBody>
      </p:sp>
      <p:sp>
        <p:nvSpPr>
          <p:cNvPr id="3" name="Content Placeholder 2">
            <a:extLst>
              <a:ext uri="{FF2B5EF4-FFF2-40B4-BE49-F238E27FC236}">
                <a16:creationId xmlns:a16="http://schemas.microsoft.com/office/drawing/2014/main" id="{A7C1117D-00DB-43B4-9D71-0F4BF624C4E0}"/>
              </a:ext>
            </a:extLst>
          </p:cNvPr>
          <p:cNvSpPr>
            <a:spLocks noGrp="1"/>
          </p:cNvSpPr>
          <p:nvPr>
            <p:ph idx="1"/>
          </p:nvPr>
        </p:nvSpPr>
        <p:spPr>
          <a:xfrm>
            <a:off x="763200" y="2159998"/>
            <a:ext cx="5130000" cy="36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BE" dirty="0"/>
          </a:p>
        </p:txBody>
      </p:sp>
      <p:sp>
        <p:nvSpPr>
          <p:cNvPr id="9" name="Picture Placeholder 8">
            <a:extLst>
              <a:ext uri="{FF2B5EF4-FFF2-40B4-BE49-F238E27FC236}">
                <a16:creationId xmlns:a16="http://schemas.microsoft.com/office/drawing/2014/main" id="{6A5442A2-C9F3-42EF-A93B-1AD38E2F9FFB}"/>
              </a:ext>
            </a:extLst>
          </p:cNvPr>
          <p:cNvSpPr>
            <a:spLocks noGrp="1"/>
          </p:cNvSpPr>
          <p:nvPr>
            <p:ph type="pic" sz="quarter" idx="14"/>
          </p:nvPr>
        </p:nvSpPr>
        <p:spPr>
          <a:xfrm>
            <a:off x="6303600" y="1994400"/>
            <a:ext cx="5130000" cy="4100400"/>
          </a:xfrm>
        </p:spPr>
        <p:txBody>
          <a:bodyPr/>
          <a:lstStyle/>
          <a:p>
            <a:r>
              <a:rPr lang="fr-FR"/>
              <a:t>Cliquez sur l'icône pour ajouter une image</a:t>
            </a:r>
            <a:endParaRPr lang="en-BE"/>
          </a:p>
        </p:txBody>
      </p:sp>
      <p:pic>
        <p:nvPicPr>
          <p:cNvPr id="8" name="Graphic 7">
            <a:extLst>
              <a:ext uri="{FF2B5EF4-FFF2-40B4-BE49-F238E27FC236}">
                <a16:creationId xmlns:a16="http://schemas.microsoft.com/office/drawing/2014/main" id="{2B07394B-5AC5-44A3-9001-189E29E7F3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Tree>
    <p:extLst>
      <p:ext uri="{BB962C8B-B14F-4D97-AF65-F5344CB8AC3E}">
        <p14:creationId xmlns:p14="http://schemas.microsoft.com/office/powerpoint/2010/main" val="42311059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A444-C730-475E-AE00-EF65629C12FF}"/>
              </a:ext>
            </a:extLst>
          </p:cNvPr>
          <p:cNvSpPr>
            <a:spLocks noGrp="1"/>
          </p:cNvSpPr>
          <p:nvPr>
            <p:ph type="title"/>
          </p:nvPr>
        </p:nvSpPr>
        <p:spPr/>
        <p:txBody>
          <a:bodyPr/>
          <a:lstStyle/>
          <a:p>
            <a:r>
              <a:rPr lang="fr-FR"/>
              <a:t>Modifiez le style du titre</a:t>
            </a:r>
            <a:endParaRPr lang="en-BE"/>
          </a:p>
        </p:txBody>
      </p:sp>
      <p:sp>
        <p:nvSpPr>
          <p:cNvPr id="3" name="Date Placeholder 2">
            <a:extLst>
              <a:ext uri="{FF2B5EF4-FFF2-40B4-BE49-F238E27FC236}">
                <a16:creationId xmlns:a16="http://schemas.microsoft.com/office/drawing/2014/main" id="{A3B477D1-2AC4-4A0B-8309-6FA1BA12BDB1}"/>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4" name="Footer Placeholder 3">
            <a:extLst>
              <a:ext uri="{FF2B5EF4-FFF2-40B4-BE49-F238E27FC236}">
                <a16:creationId xmlns:a16="http://schemas.microsoft.com/office/drawing/2014/main" id="{98FAA5B1-71A3-4F58-B681-058FD3E84EF6}"/>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5AB50898-2A06-4099-9D81-05D44B0D2EE8}"/>
              </a:ext>
            </a:extLst>
          </p:cNvPr>
          <p:cNvSpPr>
            <a:spLocks noGrp="1"/>
          </p:cNvSpPr>
          <p:nvPr>
            <p:ph type="sldNum" sz="quarter" idx="12"/>
          </p:nvPr>
        </p:nvSpPr>
        <p:spPr/>
        <p:txBody>
          <a:bodyPr/>
          <a:lstStyle/>
          <a:p>
            <a:fld id="{B227C8D7-4764-4DFB-8759-9BC6D9884A1E}" type="slidenum">
              <a:rPr lang="en-BE" smtClean="0"/>
              <a:t>‹N°›</a:t>
            </a:fld>
            <a:endParaRPr lang="en-BE"/>
          </a:p>
        </p:txBody>
      </p:sp>
      <p:pic>
        <p:nvPicPr>
          <p:cNvPr id="7" name="Graphic 6">
            <a:extLst>
              <a:ext uri="{FF2B5EF4-FFF2-40B4-BE49-F238E27FC236}">
                <a16:creationId xmlns:a16="http://schemas.microsoft.com/office/drawing/2014/main" id="{76282568-E0B4-4B19-B837-5FB5C321EB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Tree>
    <p:extLst>
      <p:ext uri="{BB962C8B-B14F-4D97-AF65-F5344CB8AC3E}">
        <p14:creationId xmlns:p14="http://schemas.microsoft.com/office/powerpoint/2010/main" val="387407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F71FA-BF00-4FD1-B776-587B6E127EFA}"/>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3" name="Footer Placeholder 2">
            <a:extLst>
              <a:ext uri="{FF2B5EF4-FFF2-40B4-BE49-F238E27FC236}">
                <a16:creationId xmlns:a16="http://schemas.microsoft.com/office/drawing/2014/main" id="{3E4A32CD-0A4B-4C96-A09B-EEFB9F49C4B9}"/>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C041A851-BEEE-4A0E-80D1-2E0163573ED6}"/>
              </a:ext>
            </a:extLst>
          </p:cNvPr>
          <p:cNvSpPr>
            <a:spLocks noGrp="1"/>
          </p:cNvSpPr>
          <p:nvPr>
            <p:ph type="sldNum" sz="quarter" idx="12"/>
          </p:nvPr>
        </p:nvSpPr>
        <p:spPr/>
        <p:txBody>
          <a:bodyPr/>
          <a:lstStyle/>
          <a:p>
            <a:fld id="{B227C8D7-4764-4DFB-8759-9BC6D9884A1E}" type="slidenum">
              <a:rPr lang="en-BE" smtClean="0"/>
              <a:t>‹N°›</a:t>
            </a:fld>
            <a:endParaRPr lang="en-BE"/>
          </a:p>
        </p:txBody>
      </p:sp>
      <p:pic>
        <p:nvPicPr>
          <p:cNvPr id="6" name="Graphic 5">
            <a:extLst>
              <a:ext uri="{FF2B5EF4-FFF2-40B4-BE49-F238E27FC236}">
                <a16:creationId xmlns:a16="http://schemas.microsoft.com/office/drawing/2014/main" id="{BC80560C-FE91-468E-A2AF-FF14EB0C57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Tree>
    <p:extLst>
      <p:ext uri="{BB962C8B-B14F-4D97-AF65-F5344CB8AC3E}">
        <p14:creationId xmlns:p14="http://schemas.microsoft.com/office/powerpoint/2010/main" val="1486269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B30C-E295-4C61-86F7-89CFB543DA5A}"/>
              </a:ext>
            </a:extLst>
          </p:cNvPr>
          <p:cNvSpPr>
            <a:spLocks noGrp="1"/>
          </p:cNvSpPr>
          <p:nvPr>
            <p:ph type="title" hasCustomPrompt="1"/>
          </p:nvPr>
        </p:nvSpPr>
        <p:spPr>
          <a:xfrm>
            <a:off x="763200" y="763200"/>
            <a:ext cx="9000000" cy="664797"/>
          </a:xfrm>
        </p:spPr>
        <p:txBody>
          <a:bodyPr>
            <a:spAutoFit/>
          </a:bodyPr>
          <a:lstStyle>
            <a:lvl1pPr>
              <a:defRPr sz="4800"/>
            </a:lvl1pPr>
          </a:lstStyle>
          <a:p>
            <a:r>
              <a:rPr lang="en-US" dirty="0"/>
              <a:t>Click to </a:t>
            </a:r>
            <a:r>
              <a:rPr lang="en-BE" dirty="0"/>
              <a:t>add end title</a:t>
            </a:r>
          </a:p>
        </p:txBody>
      </p:sp>
      <p:sp>
        <p:nvSpPr>
          <p:cNvPr id="11" name="TextBox 10">
            <a:extLst>
              <a:ext uri="{FF2B5EF4-FFF2-40B4-BE49-F238E27FC236}">
                <a16:creationId xmlns:a16="http://schemas.microsoft.com/office/drawing/2014/main" id="{E44F6233-7423-42F9-9D07-8719EE141EF4}"/>
              </a:ext>
            </a:extLst>
          </p:cNvPr>
          <p:cNvSpPr txBox="1"/>
          <p:nvPr userDrawn="1"/>
        </p:nvSpPr>
        <p:spPr>
          <a:xfrm>
            <a:off x="763199" y="3592800"/>
            <a:ext cx="4590035" cy="2769989"/>
          </a:xfrm>
          <a:prstGeom prst="rect">
            <a:avLst/>
          </a:prstGeom>
          <a:noFill/>
        </p:spPr>
        <p:txBody>
          <a:bodyPr wrap="square" lIns="0" tIns="0" rIns="0" bIns="0" rtlCol="0">
            <a:spAutoFit/>
          </a:bodyPr>
          <a:lstStyle/>
          <a:p>
            <a:r>
              <a:rPr lang="en-US" sz="2200" dirty="0"/>
              <a:t>+32 2 757 91 70</a:t>
            </a:r>
          </a:p>
          <a:p>
            <a:r>
              <a:rPr lang="en-US" sz="2200" u="none" dirty="0">
                <a:solidFill>
                  <a:schemeClr val="tx1"/>
                </a:solidFill>
                <a:hlinkClick r:id="rId2">
                  <a:extLst>
                    <a:ext uri="{A12FA001-AC4F-418D-AE19-62706E023703}">
                      <ahyp:hlinkClr xmlns:ahyp="http://schemas.microsoft.com/office/drawing/2018/hyperlinkcolor" val="tx"/>
                    </a:ext>
                  </a:extLst>
                </a:hlinkClick>
              </a:rPr>
              <a:t>info@denuo.be</a:t>
            </a:r>
            <a:endParaRPr lang="en-US" sz="2200" u="none" dirty="0">
              <a:solidFill>
                <a:schemeClr val="tx1"/>
              </a:solidFill>
            </a:endParaRPr>
          </a:p>
          <a:p>
            <a:endParaRPr lang="en-US" sz="1200" dirty="0"/>
          </a:p>
          <a:p>
            <a:r>
              <a:rPr lang="en-US" sz="2200" dirty="0"/>
              <a:t>BluePoint Brussels</a:t>
            </a:r>
          </a:p>
          <a:p>
            <a:r>
              <a:rPr lang="en-US" sz="2200" dirty="0"/>
              <a:t>Boulevard Auguste </a:t>
            </a:r>
            <a:r>
              <a:rPr lang="en-US" sz="2200" dirty="0" err="1"/>
              <a:t>Reyerslaan</a:t>
            </a:r>
            <a:r>
              <a:rPr lang="en-US" sz="2200" dirty="0"/>
              <a:t> 80</a:t>
            </a:r>
          </a:p>
          <a:p>
            <a:r>
              <a:rPr lang="en-US" sz="2200" dirty="0"/>
              <a:t>1030 Brussels - Belgium</a:t>
            </a:r>
            <a:endParaRPr lang="en-US" sz="1200" dirty="0"/>
          </a:p>
          <a:p>
            <a:endParaRPr lang="en-BE" sz="1200" dirty="0"/>
          </a:p>
          <a:p>
            <a:endParaRPr lang="en-BE" sz="1200" dirty="0"/>
          </a:p>
          <a:p>
            <a:endParaRPr lang="en-US" sz="1200" dirty="0"/>
          </a:p>
          <a:p>
            <a:r>
              <a:rPr lang="en-US" sz="2200" u="none" dirty="0">
                <a:solidFill>
                  <a:schemeClr val="tx1"/>
                </a:solidFill>
                <a:hlinkClick r:id="rId3">
                  <a:extLst>
                    <a:ext uri="{A12FA001-AC4F-418D-AE19-62706E023703}">
                      <ahyp:hlinkClr xmlns:ahyp="http://schemas.microsoft.com/office/drawing/2018/hyperlinkcolor" val="tx"/>
                    </a:ext>
                  </a:extLst>
                </a:hlinkClick>
              </a:rPr>
              <a:t>denuo.be</a:t>
            </a:r>
            <a:endParaRPr lang="en-US" sz="2200" u="none" dirty="0">
              <a:solidFill>
                <a:schemeClr val="tx1"/>
              </a:solidFill>
            </a:endParaRPr>
          </a:p>
        </p:txBody>
      </p:sp>
      <p:pic>
        <p:nvPicPr>
          <p:cNvPr id="13" name="Graphic 12">
            <a:extLst>
              <a:ext uri="{FF2B5EF4-FFF2-40B4-BE49-F238E27FC236}">
                <a16:creationId xmlns:a16="http://schemas.microsoft.com/office/drawing/2014/main" id="{30DA5513-9FA0-42C2-9B15-1468015E2A6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0427" y="5380425"/>
            <a:ext cx="738373" cy="982800"/>
          </a:xfrm>
          <a:prstGeom prst="rect">
            <a:avLst/>
          </a:prstGeom>
        </p:spPr>
      </p:pic>
    </p:spTree>
    <p:extLst>
      <p:ext uri="{BB962C8B-B14F-4D97-AF65-F5344CB8AC3E}">
        <p14:creationId xmlns:p14="http://schemas.microsoft.com/office/powerpoint/2010/main" val="3683734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slide inverte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B30C-E295-4C61-86F7-89CFB543DA5A}"/>
              </a:ext>
            </a:extLst>
          </p:cNvPr>
          <p:cNvSpPr>
            <a:spLocks noGrp="1"/>
          </p:cNvSpPr>
          <p:nvPr>
            <p:ph type="title" hasCustomPrompt="1"/>
          </p:nvPr>
        </p:nvSpPr>
        <p:spPr>
          <a:xfrm>
            <a:off x="763200" y="763200"/>
            <a:ext cx="9000000" cy="664797"/>
          </a:xfrm>
        </p:spPr>
        <p:txBody>
          <a:bodyPr>
            <a:spAutoFit/>
          </a:bodyPr>
          <a:lstStyle>
            <a:lvl1pPr>
              <a:defRPr sz="4800"/>
            </a:lvl1pPr>
          </a:lstStyle>
          <a:p>
            <a:r>
              <a:rPr lang="en-US" dirty="0"/>
              <a:t>Click to </a:t>
            </a:r>
            <a:r>
              <a:rPr lang="en-BE" dirty="0"/>
              <a:t>add end title</a:t>
            </a:r>
          </a:p>
        </p:txBody>
      </p:sp>
      <p:sp>
        <p:nvSpPr>
          <p:cNvPr id="11" name="TextBox 10">
            <a:extLst>
              <a:ext uri="{FF2B5EF4-FFF2-40B4-BE49-F238E27FC236}">
                <a16:creationId xmlns:a16="http://schemas.microsoft.com/office/drawing/2014/main" id="{E44F6233-7423-42F9-9D07-8719EE141EF4}"/>
              </a:ext>
            </a:extLst>
          </p:cNvPr>
          <p:cNvSpPr txBox="1"/>
          <p:nvPr userDrawn="1"/>
        </p:nvSpPr>
        <p:spPr>
          <a:xfrm>
            <a:off x="763200" y="3592800"/>
            <a:ext cx="4554524" cy="2769989"/>
          </a:xfrm>
          <a:prstGeom prst="rect">
            <a:avLst/>
          </a:prstGeom>
          <a:noFill/>
        </p:spPr>
        <p:txBody>
          <a:bodyPr wrap="square" lIns="0" tIns="0" rIns="0" bIns="0" rtlCol="0">
            <a:spAutoFit/>
          </a:bodyPr>
          <a:lstStyle/>
          <a:p>
            <a:r>
              <a:rPr lang="en-US" sz="2200" dirty="0">
                <a:solidFill>
                  <a:schemeClr val="tx2"/>
                </a:solidFill>
              </a:rPr>
              <a:t>+32 2 757 91 70</a:t>
            </a:r>
          </a:p>
          <a:p>
            <a:r>
              <a:rPr lang="en-US" sz="2200" dirty="0">
                <a:solidFill>
                  <a:schemeClr val="tx2"/>
                </a:solidFill>
                <a:hlinkClick r:id="rId2">
                  <a:extLst>
                    <a:ext uri="{A12FA001-AC4F-418D-AE19-62706E023703}">
                      <ahyp:hlinkClr xmlns:ahyp="http://schemas.microsoft.com/office/drawing/2018/hyperlinkcolor" val="tx"/>
                    </a:ext>
                  </a:extLst>
                </a:hlinkClick>
              </a:rPr>
              <a:t>info@denuo.be</a:t>
            </a:r>
            <a:endParaRPr lang="en-US" sz="2200" dirty="0">
              <a:solidFill>
                <a:schemeClr val="tx2"/>
              </a:solidFill>
            </a:endParaRPr>
          </a:p>
          <a:p>
            <a:endParaRPr lang="en-US" sz="1200" dirty="0">
              <a:solidFill>
                <a:schemeClr val="tx2"/>
              </a:solidFill>
            </a:endParaRPr>
          </a:p>
          <a:p>
            <a:r>
              <a:rPr lang="en-US" sz="2200" dirty="0">
                <a:solidFill>
                  <a:schemeClr val="tx2"/>
                </a:solidFill>
              </a:rPr>
              <a:t>BluePoint Brussels</a:t>
            </a:r>
          </a:p>
          <a:p>
            <a:r>
              <a:rPr lang="en-US" sz="2200" dirty="0">
                <a:solidFill>
                  <a:schemeClr val="tx2"/>
                </a:solidFill>
              </a:rPr>
              <a:t>Boulevard Auguste </a:t>
            </a:r>
            <a:r>
              <a:rPr lang="en-US" sz="2200" dirty="0" err="1">
                <a:solidFill>
                  <a:schemeClr val="tx2"/>
                </a:solidFill>
              </a:rPr>
              <a:t>Reyerslaan</a:t>
            </a:r>
            <a:r>
              <a:rPr lang="en-US" sz="2200" dirty="0">
                <a:solidFill>
                  <a:schemeClr val="tx2"/>
                </a:solidFill>
              </a:rPr>
              <a:t> 80</a:t>
            </a:r>
          </a:p>
          <a:p>
            <a:r>
              <a:rPr lang="en-US" sz="2200" dirty="0">
                <a:solidFill>
                  <a:schemeClr val="tx2"/>
                </a:solidFill>
              </a:rPr>
              <a:t>1030 Brussels - Belgium</a:t>
            </a:r>
            <a:endParaRPr lang="en-US" sz="1200" dirty="0">
              <a:solidFill>
                <a:schemeClr val="tx2"/>
              </a:solidFill>
            </a:endParaRPr>
          </a:p>
          <a:p>
            <a:endParaRPr lang="en-BE" sz="1200" dirty="0">
              <a:solidFill>
                <a:schemeClr val="tx2"/>
              </a:solidFill>
            </a:endParaRPr>
          </a:p>
          <a:p>
            <a:endParaRPr lang="en-BE" sz="1200" dirty="0">
              <a:solidFill>
                <a:schemeClr val="tx2"/>
              </a:solidFill>
            </a:endParaRPr>
          </a:p>
          <a:p>
            <a:endParaRPr lang="en-US" sz="1200" dirty="0">
              <a:solidFill>
                <a:schemeClr val="tx2"/>
              </a:solidFill>
            </a:endParaRPr>
          </a:p>
          <a:p>
            <a:r>
              <a:rPr lang="en-US" sz="2200" dirty="0">
                <a:solidFill>
                  <a:schemeClr val="tx2"/>
                </a:solidFill>
                <a:hlinkClick r:id="rId3">
                  <a:extLst>
                    <a:ext uri="{A12FA001-AC4F-418D-AE19-62706E023703}">
                      <ahyp:hlinkClr xmlns:ahyp="http://schemas.microsoft.com/office/drawing/2018/hyperlinkcolor" val="tx"/>
                    </a:ext>
                  </a:extLst>
                </a:hlinkClick>
              </a:rPr>
              <a:t>denuo.be</a:t>
            </a:r>
            <a:endParaRPr lang="en-US" sz="2200" dirty="0">
              <a:solidFill>
                <a:schemeClr val="tx2"/>
              </a:solidFill>
            </a:endParaRPr>
          </a:p>
        </p:txBody>
      </p:sp>
      <p:pic>
        <p:nvPicPr>
          <p:cNvPr id="13" name="Graphic 12">
            <a:extLst>
              <a:ext uri="{FF2B5EF4-FFF2-40B4-BE49-F238E27FC236}">
                <a16:creationId xmlns:a16="http://schemas.microsoft.com/office/drawing/2014/main" id="{30DA5513-9FA0-42C2-9B15-1468015E2A6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690427" y="5380425"/>
            <a:ext cx="738373" cy="982799"/>
          </a:xfrm>
          <a:prstGeom prst="rect">
            <a:avLst/>
          </a:prstGeom>
        </p:spPr>
      </p:pic>
    </p:spTree>
    <p:extLst>
      <p:ext uri="{BB962C8B-B14F-4D97-AF65-F5344CB8AC3E}">
        <p14:creationId xmlns:p14="http://schemas.microsoft.com/office/powerpoint/2010/main" val="414903614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slide person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B30C-E295-4C61-86F7-89CFB543DA5A}"/>
              </a:ext>
            </a:extLst>
          </p:cNvPr>
          <p:cNvSpPr>
            <a:spLocks noGrp="1"/>
          </p:cNvSpPr>
          <p:nvPr>
            <p:ph type="title" hasCustomPrompt="1"/>
          </p:nvPr>
        </p:nvSpPr>
        <p:spPr>
          <a:xfrm>
            <a:off x="763200" y="763200"/>
            <a:ext cx="9000000" cy="664797"/>
          </a:xfrm>
        </p:spPr>
        <p:txBody>
          <a:bodyPr>
            <a:spAutoFit/>
          </a:bodyPr>
          <a:lstStyle>
            <a:lvl1pPr>
              <a:defRPr sz="4800"/>
            </a:lvl1pPr>
          </a:lstStyle>
          <a:p>
            <a:r>
              <a:rPr lang="en-US" dirty="0"/>
              <a:t>Click to </a:t>
            </a:r>
            <a:r>
              <a:rPr lang="en-BE" dirty="0"/>
              <a:t>add end title</a:t>
            </a:r>
          </a:p>
        </p:txBody>
      </p:sp>
      <p:sp>
        <p:nvSpPr>
          <p:cNvPr id="11" name="TextBox 10">
            <a:extLst>
              <a:ext uri="{FF2B5EF4-FFF2-40B4-BE49-F238E27FC236}">
                <a16:creationId xmlns:a16="http://schemas.microsoft.com/office/drawing/2014/main" id="{E44F6233-7423-42F9-9D07-8719EE141EF4}"/>
              </a:ext>
            </a:extLst>
          </p:cNvPr>
          <p:cNvSpPr txBox="1"/>
          <p:nvPr userDrawn="1"/>
        </p:nvSpPr>
        <p:spPr>
          <a:xfrm>
            <a:off x="3618000" y="4756803"/>
            <a:ext cx="4629355" cy="1877437"/>
          </a:xfrm>
          <a:prstGeom prst="rect">
            <a:avLst/>
          </a:prstGeom>
          <a:noFill/>
        </p:spPr>
        <p:txBody>
          <a:bodyPr wrap="square" lIns="0" tIns="0" rIns="0" bIns="0" rtlCol="0" anchor="b">
            <a:spAutoFit/>
          </a:bodyPr>
          <a:lstStyle/>
          <a:p>
            <a:endParaRPr lang="en-US" sz="1200" dirty="0"/>
          </a:p>
          <a:p>
            <a:r>
              <a:rPr lang="en-US" sz="2200" dirty="0"/>
              <a:t>BluePoint Brussels</a:t>
            </a:r>
          </a:p>
          <a:p>
            <a:r>
              <a:rPr lang="en-US" sz="2200" dirty="0"/>
              <a:t>Boulevard Auguste </a:t>
            </a:r>
            <a:r>
              <a:rPr lang="en-US" sz="2200" dirty="0" err="1"/>
              <a:t>Reyerslaan</a:t>
            </a:r>
            <a:r>
              <a:rPr lang="en-US" sz="2200" dirty="0"/>
              <a:t> 80</a:t>
            </a:r>
          </a:p>
          <a:p>
            <a:r>
              <a:rPr lang="en-US" sz="2200" dirty="0"/>
              <a:t>1030 Brussels - Belgium</a:t>
            </a:r>
          </a:p>
          <a:p>
            <a:endParaRPr lang="en-BE" sz="2200" u="none" dirty="0">
              <a:solidFill>
                <a:schemeClr val="tx1"/>
              </a:solidFill>
              <a:hlinkClick r:id="rId2">
                <a:extLst>
                  <a:ext uri="{A12FA001-AC4F-418D-AE19-62706E023703}">
                    <ahyp:hlinkClr xmlns:ahyp="http://schemas.microsoft.com/office/drawing/2018/hyperlinkcolor" val="tx"/>
                  </a:ext>
                </a:extLst>
              </a:hlinkClick>
            </a:endParaRPr>
          </a:p>
          <a:p>
            <a:r>
              <a:rPr lang="en-US" sz="2200" u="none" dirty="0">
                <a:solidFill>
                  <a:schemeClr val="tx1"/>
                </a:solidFill>
                <a:hlinkClick r:id="rId2">
                  <a:extLst>
                    <a:ext uri="{A12FA001-AC4F-418D-AE19-62706E023703}">
                      <ahyp:hlinkClr xmlns:ahyp="http://schemas.microsoft.com/office/drawing/2018/hyperlinkcolor" val="tx"/>
                    </a:ext>
                  </a:extLst>
                </a:hlinkClick>
              </a:rPr>
              <a:t>denuo.be</a:t>
            </a:r>
            <a:endParaRPr lang="en-US" sz="2200" u="none" dirty="0">
              <a:solidFill>
                <a:schemeClr val="tx1"/>
              </a:solidFill>
            </a:endParaRPr>
          </a:p>
        </p:txBody>
      </p:sp>
      <p:pic>
        <p:nvPicPr>
          <p:cNvPr id="13" name="Graphic 12">
            <a:extLst>
              <a:ext uri="{FF2B5EF4-FFF2-40B4-BE49-F238E27FC236}">
                <a16:creationId xmlns:a16="http://schemas.microsoft.com/office/drawing/2014/main" id="{30DA5513-9FA0-42C2-9B15-1468015E2A6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90427" y="5380425"/>
            <a:ext cx="738373" cy="982800"/>
          </a:xfrm>
          <a:prstGeom prst="rect">
            <a:avLst/>
          </a:prstGeom>
        </p:spPr>
      </p:pic>
      <p:sp>
        <p:nvSpPr>
          <p:cNvPr id="4" name="Picture Placeholder 3">
            <a:extLst>
              <a:ext uri="{FF2B5EF4-FFF2-40B4-BE49-F238E27FC236}">
                <a16:creationId xmlns:a16="http://schemas.microsoft.com/office/drawing/2014/main" id="{ADE30C1C-5BEB-48AC-BCAD-127D3D302159}"/>
              </a:ext>
            </a:extLst>
          </p:cNvPr>
          <p:cNvSpPr>
            <a:spLocks noGrp="1"/>
          </p:cNvSpPr>
          <p:nvPr>
            <p:ph type="pic" sz="quarter" idx="10"/>
          </p:nvPr>
        </p:nvSpPr>
        <p:spPr>
          <a:xfrm>
            <a:off x="0" y="2782800"/>
            <a:ext cx="3384000" cy="4075200"/>
          </a:xfrm>
        </p:spPr>
        <p:txBody>
          <a:bodyPr/>
          <a:lstStyle/>
          <a:p>
            <a:r>
              <a:rPr lang="fr-FR"/>
              <a:t>Cliquez sur l'icône pour ajouter une image</a:t>
            </a:r>
            <a:endParaRPr lang="en-BE"/>
          </a:p>
        </p:txBody>
      </p:sp>
      <p:pic>
        <p:nvPicPr>
          <p:cNvPr id="5" name="Graphic 4">
            <a:extLst>
              <a:ext uri="{FF2B5EF4-FFF2-40B4-BE49-F238E27FC236}">
                <a16:creationId xmlns:a16="http://schemas.microsoft.com/office/drawing/2014/main" id="{756D9729-19D5-4137-A161-D89C95A629E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3420000" y="2916000"/>
            <a:ext cx="208800" cy="208800"/>
          </a:xfrm>
          <a:prstGeom prst="rect">
            <a:avLst/>
          </a:prstGeom>
        </p:spPr>
      </p:pic>
      <p:sp>
        <p:nvSpPr>
          <p:cNvPr id="9" name="Text Placeholder 3">
            <a:extLst>
              <a:ext uri="{FF2B5EF4-FFF2-40B4-BE49-F238E27FC236}">
                <a16:creationId xmlns:a16="http://schemas.microsoft.com/office/drawing/2014/main" id="{D986A543-01A6-43B2-9B08-3CA17B312406}"/>
              </a:ext>
            </a:extLst>
          </p:cNvPr>
          <p:cNvSpPr>
            <a:spLocks noGrp="1"/>
          </p:cNvSpPr>
          <p:nvPr>
            <p:ph type="body" sz="quarter" idx="11" hasCustomPrompt="1"/>
          </p:nvPr>
        </p:nvSpPr>
        <p:spPr>
          <a:xfrm>
            <a:off x="3618000" y="3060000"/>
            <a:ext cx="6145200" cy="1778218"/>
          </a:xfrm>
        </p:spPr>
        <p:txBody>
          <a:bodyPr/>
          <a:lstStyle>
            <a:lvl1pPr marL="0" indent="0">
              <a:spcAft>
                <a:spcPts val="0"/>
              </a:spcAft>
              <a:buFont typeface="Arial" panose="020B0604020202020204" pitchFamily="34" charset="0"/>
              <a:buNone/>
              <a:defRPr sz="2200" b="1">
                <a:solidFill>
                  <a:schemeClr val="tx2"/>
                </a:solidFill>
              </a:defRPr>
            </a:lvl1pPr>
            <a:lvl2pPr marL="0" indent="0">
              <a:spcAft>
                <a:spcPts val="1800"/>
              </a:spcAft>
              <a:buFont typeface="Arial" panose="020B0604020202020204" pitchFamily="34" charset="0"/>
              <a:buNone/>
              <a:defRPr sz="2200" b="1">
                <a:solidFill>
                  <a:schemeClr val="tx2"/>
                </a:solidFill>
              </a:defRPr>
            </a:lvl2pPr>
            <a:lvl3pPr marL="0" indent="0">
              <a:spcAft>
                <a:spcPts val="0"/>
              </a:spcAft>
              <a:buFont typeface="Arial" panose="020B0604020202020204" pitchFamily="34" charset="0"/>
              <a:buNone/>
              <a:defRPr sz="2200"/>
            </a:lvl3pPr>
          </a:lstStyle>
          <a:p>
            <a:pPr lvl="0"/>
            <a:r>
              <a:rPr lang="en-BE" dirty="0"/>
              <a:t>Naam</a:t>
            </a:r>
            <a:endParaRPr lang="en-US" dirty="0"/>
          </a:p>
          <a:p>
            <a:pPr lvl="1"/>
            <a:r>
              <a:rPr lang="en-BE" dirty="0" err="1"/>
              <a:t>Functie</a:t>
            </a:r>
            <a:endParaRPr lang="en-US" dirty="0"/>
          </a:p>
          <a:p>
            <a:pPr lvl="2"/>
            <a:r>
              <a:rPr lang="fr-FR" dirty="0"/>
              <a:t>T</a:t>
            </a:r>
            <a:r>
              <a:rPr lang="en-BE" dirty="0"/>
              <a:t>elefoon &amp; e-mailadres</a:t>
            </a:r>
          </a:p>
          <a:p>
            <a:pPr lvl="3"/>
            <a:endParaRPr lang="en-US" dirty="0"/>
          </a:p>
        </p:txBody>
      </p:sp>
    </p:spTree>
    <p:extLst>
      <p:ext uri="{BB962C8B-B14F-4D97-AF65-F5344CB8AC3E}">
        <p14:creationId xmlns:p14="http://schemas.microsoft.com/office/powerpoint/2010/main" val="1676641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stap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en-US"/>
              <a:t>Click to edit Master title style</a:t>
            </a:r>
            <a:endParaRPr lang="en-BE" dirty="0"/>
          </a:p>
        </p:txBody>
      </p:sp>
      <p:sp>
        <p:nvSpPr>
          <p:cNvPr id="3" name="Content Placeholder 2">
            <a:extLst>
              <a:ext uri="{FF2B5EF4-FFF2-40B4-BE49-F238E27FC236}">
                <a16:creationId xmlns:a16="http://schemas.microsoft.com/office/drawing/2014/main" id="{A7C1117D-00DB-43B4-9D71-0F4BF624C4E0}"/>
              </a:ext>
            </a:extLst>
          </p:cNvPr>
          <p:cNvSpPr>
            <a:spLocks noGrp="1"/>
          </p:cNvSpPr>
          <p:nvPr>
            <p:ph idx="1" hasCustomPrompt="1"/>
          </p:nvPr>
        </p:nvSpPr>
        <p:spPr>
          <a:xfrm>
            <a:off x="763200" y="1998000"/>
            <a:ext cx="2592000" cy="1314000"/>
          </a:xfrm>
          <a:solidFill>
            <a:schemeClr val="accent4"/>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10" name="Content Placeholder 2">
            <a:extLst>
              <a:ext uri="{FF2B5EF4-FFF2-40B4-BE49-F238E27FC236}">
                <a16:creationId xmlns:a16="http://schemas.microsoft.com/office/drawing/2014/main" id="{C323F7DA-2E73-4EB2-A296-97A82E719A61}"/>
              </a:ext>
            </a:extLst>
          </p:cNvPr>
          <p:cNvSpPr>
            <a:spLocks noGrp="1"/>
          </p:cNvSpPr>
          <p:nvPr>
            <p:ph idx="14" hasCustomPrompt="1"/>
          </p:nvPr>
        </p:nvSpPr>
        <p:spPr>
          <a:xfrm>
            <a:off x="3456000" y="1998000"/>
            <a:ext cx="2592000" cy="1314000"/>
          </a:xfrm>
          <a:solidFill>
            <a:schemeClr val="tx2"/>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1" name="Content Placeholder 2">
            <a:extLst>
              <a:ext uri="{FF2B5EF4-FFF2-40B4-BE49-F238E27FC236}">
                <a16:creationId xmlns:a16="http://schemas.microsoft.com/office/drawing/2014/main" id="{28638F21-81A6-4C3C-B3EF-78668076DA56}"/>
              </a:ext>
            </a:extLst>
          </p:cNvPr>
          <p:cNvSpPr>
            <a:spLocks noGrp="1"/>
          </p:cNvSpPr>
          <p:nvPr>
            <p:ph idx="15" hasCustomPrompt="1"/>
          </p:nvPr>
        </p:nvSpPr>
        <p:spPr>
          <a:xfrm>
            <a:off x="6144002" y="1998000"/>
            <a:ext cx="2592000" cy="1314000"/>
          </a:xfrm>
          <a:solidFill>
            <a:schemeClr val="tx2"/>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2" name="Content Placeholder 2">
            <a:extLst>
              <a:ext uri="{FF2B5EF4-FFF2-40B4-BE49-F238E27FC236}">
                <a16:creationId xmlns:a16="http://schemas.microsoft.com/office/drawing/2014/main" id="{9C19F889-6354-4489-B089-D8135D8EECA9}"/>
              </a:ext>
            </a:extLst>
          </p:cNvPr>
          <p:cNvSpPr>
            <a:spLocks noGrp="1"/>
          </p:cNvSpPr>
          <p:nvPr>
            <p:ph idx="16" hasCustomPrompt="1"/>
          </p:nvPr>
        </p:nvSpPr>
        <p:spPr>
          <a:xfrm>
            <a:off x="8836800" y="1998000"/>
            <a:ext cx="2592000" cy="1314000"/>
          </a:xfrm>
          <a:solidFill>
            <a:schemeClr val="tx2"/>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3" name="Content Placeholder 2">
            <a:extLst>
              <a:ext uri="{FF2B5EF4-FFF2-40B4-BE49-F238E27FC236}">
                <a16:creationId xmlns:a16="http://schemas.microsoft.com/office/drawing/2014/main" id="{22581960-6332-497C-A6D4-6808DAB26735}"/>
              </a:ext>
            </a:extLst>
          </p:cNvPr>
          <p:cNvSpPr>
            <a:spLocks noGrp="1"/>
          </p:cNvSpPr>
          <p:nvPr>
            <p:ph idx="17" hasCustomPrompt="1"/>
          </p:nvPr>
        </p:nvSpPr>
        <p:spPr>
          <a:xfrm>
            <a:off x="763200" y="3387600"/>
            <a:ext cx="2592000" cy="1314000"/>
          </a:xfrm>
          <a:solidFill>
            <a:schemeClr val="accent3"/>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4" name="Content Placeholder 2">
            <a:extLst>
              <a:ext uri="{FF2B5EF4-FFF2-40B4-BE49-F238E27FC236}">
                <a16:creationId xmlns:a16="http://schemas.microsoft.com/office/drawing/2014/main" id="{CB288C26-0B84-47B1-A89B-F6350F1EC0CA}"/>
              </a:ext>
            </a:extLst>
          </p:cNvPr>
          <p:cNvSpPr>
            <a:spLocks noGrp="1"/>
          </p:cNvSpPr>
          <p:nvPr>
            <p:ph idx="18" hasCustomPrompt="1"/>
          </p:nvPr>
        </p:nvSpPr>
        <p:spPr>
          <a:xfrm>
            <a:off x="3456000" y="3387600"/>
            <a:ext cx="2592000" cy="1314000"/>
          </a:xfrm>
          <a:solidFill>
            <a:schemeClr val="tx2"/>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5" name="Content Placeholder 2">
            <a:extLst>
              <a:ext uri="{FF2B5EF4-FFF2-40B4-BE49-F238E27FC236}">
                <a16:creationId xmlns:a16="http://schemas.microsoft.com/office/drawing/2014/main" id="{65D91054-C4A9-42AA-A143-D8ED74DAD26F}"/>
              </a:ext>
            </a:extLst>
          </p:cNvPr>
          <p:cNvSpPr>
            <a:spLocks noGrp="1"/>
          </p:cNvSpPr>
          <p:nvPr>
            <p:ph idx="19" hasCustomPrompt="1"/>
          </p:nvPr>
        </p:nvSpPr>
        <p:spPr>
          <a:xfrm>
            <a:off x="6144002" y="3387600"/>
            <a:ext cx="2592000" cy="1314000"/>
          </a:xfrm>
          <a:solidFill>
            <a:schemeClr val="tx2"/>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6" name="Content Placeholder 2">
            <a:extLst>
              <a:ext uri="{FF2B5EF4-FFF2-40B4-BE49-F238E27FC236}">
                <a16:creationId xmlns:a16="http://schemas.microsoft.com/office/drawing/2014/main" id="{52DB46F7-359E-4569-9012-087E81A60B82}"/>
              </a:ext>
            </a:extLst>
          </p:cNvPr>
          <p:cNvSpPr>
            <a:spLocks noGrp="1"/>
          </p:cNvSpPr>
          <p:nvPr>
            <p:ph idx="20" hasCustomPrompt="1"/>
          </p:nvPr>
        </p:nvSpPr>
        <p:spPr>
          <a:xfrm>
            <a:off x="8836800" y="3387600"/>
            <a:ext cx="2592000" cy="1314000"/>
          </a:xfrm>
          <a:solidFill>
            <a:schemeClr val="accent3"/>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7" name="Content Placeholder 2">
            <a:extLst>
              <a:ext uri="{FF2B5EF4-FFF2-40B4-BE49-F238E27FC236}">
                <a16:creationId xmlns:a16="http://schemas.microsoft.com/office/drawing/2014/main" id="{1EA0BBDA-1B6D-4A70-A95E-54BE7BDDE05E}"/>
              </a:ext>
            </a:extLst>
          </p:cNvPr>
          <p:cNvSpPr>
            <a:spLocks noGrp="1"/>
          </p:cNvSpPr>
          <p:nvPr>
            <p:ph idx="21" hasCustomPrompt="1"/>
          </p:nvPr>
        </p:nvSpPr>
        <p:spPr>
          <a:xfrm>
            <a:off x="763200" y="4780800"/>
            <a:ext cx="2592000" cy="1314000"/>
          </a:xfrm>
          <a:solidFill>
            <a:schemeClr val="tx2"/>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8" name="Content Placeholder 2">
            <a:extLst>
              <a:ext uri="{FF2B5EF4-FFF2-40B4-BE49-F238E27FC236}">
                <a16:creationId xmlns:a16="http://schemas.microsoft.com/office/drawing/2014/main" id="{CB4DC559-B60A-4AC3-896F-EF6808D8590C}"/>
              </a:ext>
            </a:extLst>
          </p:cNvPr>
          <p:cNvSpPr>
            <a:spLocks noGrp="1"/>
          </p:cNvSpPr>
          <p:nvPr>
            <p:ph idx="22" hasCustomPrompt="1"/>
          </p:nvPr>
        </p:nvSpPr>
        <p:spPr>
          <a:xfrm>
            <a:off x="3456000" y="4780800"/>
            <a:ext cx="2592000" cy="1314000"/>
          </a:xfrm>
          <a:solidFill>
            <a:schemeClr val="tx2"/>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9" name="Content Placeholder 2">
            <a:extLst>
              <a:ext uri="{FF2B5EF4-FFF2-40B4-BE49-F238E27FC236}">
                <a16:creationId xmlns:a16="http://schemas.microsoft.com/office/drawing/2014/main" id="{ED23CC5A-5213-4639-A87D-31E12E451C9B}"/>
              </a:ext>
            </a:extLst>
          </p:cNvPr>
          <p:cNvSpPr>
            <a:spLocks noGrp="1"/>
          </p:cNvSpPr>
          <p:nvPr>
            <p:ph idx="23" hasCustomPrompt="1"/>
          </p:nvPr>
        </p:nvSpPr>
        <p:spPr>
          <a:xfrm>
            <a:off x="6144002" y="4780800"/>
            <a:ext cx="2592000" cy="1314000"/>
          </a:xfrm>
          <a:solidFill>
            <a:schemeClr val="tx2"/>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20" name="Content Placeholder 2">
            <a:extLst>
              <a:ext uri="{FF2B5EF4-FFF2-40B4-BE49-F238E27FC236}">
                <a16:creationId xmlns:a16="http://schemas.microsoft.com/office/drawing/2014/main" id="{30D6FC2A-84A2-4ECB-B914-DBA13D174070}"/>
              </a:ext>
            </a:extLst>
          </p:cNvPr>
          <p:cNvSpPr>
            <a:spLocks noGrp="1"/>
          </p:cNvSpPr>
          <p:nvPr>
            <p:ph idx="24" hasCustomPrompt="1"/>
          </p:nvPr>
        </p:nvSpPr>
        <p:spPr>
          <a:xfrm>
            <a:off x="8836800" y="4780800"/>
            <a:ext cx="2592000" cy="1314000"/>
          </a:xfrm>
          <a:solidFill>
            <a:schemeClr val="accent4"/>
          </a:solidFill>
        </p:spPr>
        <p:txBody>
          <a:bodyPr anchor="ctr"/>
          <a:lstStyle>
            <a:lvl1pPr marL="0" indent="0" algn="ctr">
              <a:lnSpc>
                <a:spcPct val="130000"/>
              </a:lnSpc>
              <a:spcAft>
                <a:spcPts val="400"/>
              </a:spcAft>
              <a:buFontTx/>
              <a:buNone/>
              <a:defRPr sz="1500">
                <a:solidFill>
                  <a:schemeClr val="bg2"/>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Tree>
    <p:extLst>
      <p:ext uri="{BB962C8B-B14F-4D97-AF65-F5344CB8AC3E}">
        <p14:creationId xmlns:p14="http://schemas.microsoft.com/office/powerpoint/2010/main" val="98503203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 p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en-US"/>
              <a:t>Click to edit Master title style</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pic>
        <p:nvPicPr>
          <p:cNvPr id="10" name="Graphic 9">
            <a:extLst>
              <a:ext uri="{FF2B5EF4-FFF2-40B4-BE49-F238E27FC236}">
                <a16:creationId xmlns:a16="http://schemas.microsoft.com/office/drawing/2014/main" id="{B77CF6E6-CD93-44D2-BF58-4D1A250B70F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8400" y="1926000"/>
            <a:ext cx="392460" cy="759600"/>
          </a:xfrm>
          <a:prstGeom prst="rect">
            <a:avLst/>
          </a:prstGeom>
        </p:spPr>
      </p:pic>
      <p:pic>
        <p:nvPicPr>
          <p:cNvPr id="12" name="Graphic 11">
            <a:extLst>
              <a:ext uri="{FF2B5EF4-FFF2-40B4-BE49-F238E27FC236}">
                <a16:creationId xmlns:a16="http://schemas.microsoft.com/office/drawing/2014/main" id="{1E8C45F9-5B38-4FAD-92F3-0182A5F78F8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1200" y="1900800"/>
            <a:ext cx="456057" cy="734759"/>
          </a:xfrm>
          <a:prstGeom prst="rect">
            <a:avLst/>
          </a:prstGeom>
        </p:spPr>
      </p:pic>
      <p:pic>
        <p:nvPicPr>
          <p:cNvPr id="14" name="Graphic 13">
            <a:extLst>
              <a:ext uri="{FF2B5EF4-FFF2-40B4-BE49-F238E27FC236}">
                <a16:creationId xmlns:a16="http://schemas.microsoft.com/office/drawing/2014/main" id="{0FA5CBAD-A2A7-4515-BB1F-8AF7AAB5442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63200" y="1900800"/>
            <a:ext cx="456057" cy="747427"/>
          </a:xfrm>
          <a:prstGeom prst="rect">
            <a:avLst/>
          </a:prstGeom>
        </p:spPr>
      </p:pic>
      <p:pic>
        <p:nvPicPr>
          <p:cNvPr id="16" name="Graphic 15">
            <a:extLst>
              <a:ext uri="{FF2B5EF4-FFF2-40B4-BE49-F238E27FC236}">
                <a16:creationId xmlns:a16="http://schemas.microsoft.com/office/drawing/2014/main" id="{D20421C0-B680-4B51-B395-EA9E688CDBC3}"/>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125" y="3349802"/>
            <a:ext cx="544735" cy="722090"/>
          </a:xfrm>
          <a:prstGeom prst="rect">
            <a:avLst/>
          </a:prstGeom>
        </p:spPr>
      </p:pic>
      <p:pic>
        <p:nvPicPr>
          <p:cNvPr id="18" name="Graphic 17">
            <a:extLst>
              <a:ext uri="{FF2B5EF4-FFF2-40B4-BE49-F238E27FC236}">
                <a16:creationId xmlns:a16="http://schemas.microsoft.com/office/drawing/2014/main" id="{B4C05E20-3E0C-4553-9C89-90D5916FCE6C}"/>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80400" y="3337133"/>
            <a:ext cx="468725" cy="734759"/>
          </a:xfrm>
          <a:prstGeom prst="rect">
            <a:avLst/>
          </a:prstGeom>
        </p:spPr>
      </p:pic>
      <p:pic>
        <p:nvPicPr>
          <p:cNvPr id="20" name="Graphic 19">
            <a:extLst>
              <a:ext uri="{FF2B5EF4-FFF2-40B4-BE49-F238E27FC236}">
                <a16:creationId xmlns:a16="http://schemas.microsoft.com/office/drawing/2014/main" id="{128A4029-B57A-4A4E-9F23-40A01E830436}"/>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63200" y="3324465"/>
            <a:ext cx="506730" cy="747427"/>
          </a:xfrm>
          <a:prstGeom prst="rect">
            <a:avLst/>
          </a:prstGeom>
        </p:spPr>
      </p:pic>
      <p:pic>
        <p:nvPicPr>
          <p:cNvPr id="22" name="Graphic 21">
            <a:extLst>
              <a:ext uri="{FF2B5EF4-FFF2-40B4-BE49-F238E27FC236}">
                <a16:creationId xmlns:a16="http://schemas.microsoft.com/office/drawing/2014/main" id="{D712DA7B-295A-409C-A21A-5F477DE3EF36}"/>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4800" y="4921200"/>
            <a:ext cx="468725" cy="722090"/>
          </a:xfrm>
          <a:prstGeom prst="rect">
            <a:avLst/>
          </a:prstGeom>
        </p:spPr>
      </p:pic>
      <p:pic>
        <p:nvPicPr>
          <p:cNvPr id="24" name="Graphic 23">
            <a:extLst>
              <a:ext uri="{FF2B5EF4-FFF2-40B4-BE49-F238E27FC236}">
                <a16:creationId xmlns:a16="http://schemas.microsoft.com/office/drawing/2014/main" id="{BF4AA4CC-0489-4FEF-A730-B1823297605D}"/>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91200" y="4906800"/>
            <a:ext cx="519398" cy="747427"/>
          </a:xfrm>
          <a:prstGeom prst="rect">
            <a:avLst/>
          </a:prstGeom>
        </p:spPr>
      </p:pic>
      <p:pic>
        <p:nvPicPr>
          <p:cNvPr id="26" name="Graphic 25">
            <a:extLst>
              <a:ext uri="{FF2B5EF4-FFF2-40B4-BE49-F238E27FC236}">
                <a16:creationId xmlns:a16="http://schemas.microsoft.com/office/drawing/2014/main" id="{06B4B8C7-DE08-4EED-ABDA-651C77E58521}"/>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74000" y="4906800"/>
            <a:ext cx="506730" cy="747427"/>
          </a:xfrm>
          <a:prstGeom prst="rect">
            <a:avLst/>
          </a:prstGeom>
        </p:spPr>
      </p:pic>
      <p:sp>
        <p:nvSpPr>
          <p:cNvPr id="28" name="Tijdelijke aanduiding voor tekst 27">
            <a:extLst>
              <a:ext uri="{FF2B5EF4-FFF2-40B4-BE49-F238E27FC236}">
                <a16:creationId xmlns:a16="http://schemas.microsoft.com/office/drawing/2014/main" id="{637B47FC-CDE4-4E65-BCB9-AB2908379E00}"/>
              </a:ext>
            </a:extLst>
          </p:cNvPr>
          <p:cNvSpPr>
            <a:spLocks noGrp="1"/>
          </p:cNvSpPr>
          <p:nvPr>
            <p:ph type="body" sz="quarter" idx="14"/>
          </p:nvPr>
        </p:nvSpPr>
        <p:spPr>
          <a:xfrm>
            <a:off x="1220400" y="188790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29" name="Tijdelijke aanduiding voor tekst 27">
            <a:extLst>
              <a:ext uri="{FF2B5EF4-FFF2-40B4-BE49-F238E27FC236}">
                <a16:creationId xmlns:a16="http://schemas.microsoft.com/office/drawing/2014/main" id="{212D1F73-2400-41B1-B8AC-05072C91BB37}"/>
              </a:ext>
            </a:extLst>
          </p:cNvPr>
          <p:cNvSpPr>
            <a:spLocks noGrp="1"/>
          </p:cNvSpPr>
          <p:nvPr>
            <p:ph type="body" sz="quarter" idx="15"/>
          </p:nvPr>
        </p:nvSpPr>
        <p:spPr>
          <a:xfrm>
            <a:off x="4903200" y="188790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30" name="Tijdelijke aanduiding voor tekst 27">
            <a:extLst>
              <a:ext uri="{FF2B5EF4-FFF2-40B4-BE49-F238E27FC236}">
                <a16:creationId xmlns:a16="http://schemas.microsoft.com/office/drawing/2014/main" id="{9A740400-1E6D-49DE-9F61-40E6ECCE9A2B}"/>
              </a:ext>
            </a:extLst>
          </p:cNvPr>
          <p:cNvSpPr>
            <a:spLocks noGrp="1"/>
          </p:cNvSpPr>
          <p:nvPr>
            <p:ph type="body" sz="quarter" idx="16"/>
          </p:nvPr>
        </p:nvSpPr>
        <p:spPr>
          <a:xfrm>
            <a:off x="8586000" y="188790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31" name="Tijdelijke aanduiding voor tekst 27">
            <a:extLst>
              <a:ext uri="{FF2B5EF4-FFF2-40B4-BE49-F238E27FC236}">
                <a16:creationId xmlns:a16="http://schemas.microsoft.com/office/drawing/2014/main" id="{6900BF09-8B47-4740-A4B7-AEEACE5F3389}"/>
              </a:ext>
            </a:extLst>
          </p:cNvPr>
          <p:cNvSpPr>
            <a:spLocks noGrp="1"/>
          </p:cNvSpPr>
          <p:nvPr>
            <p:ph type="body" sz="quarter" idx="17"/>
          </p:nvPr>
        </p:nvSpPr>
        <p:spPr>
          <a:xfrm>
            <a:off x="1220400" y="334254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32" name="Tijdelijke aanduiding voor tekst 27">
            <a:extLst>
              <a:ext uri="{FF2B5EF4-FFF2-40B4-BE49-F238E27FC236}">
                <a16:creationId xmlns:a16="http://schemas.microsoft.com/office/drawing/2014/main" id="{2E8D0578-5644-45AE-A58A-BC89C095EE5B}"/>
              </a:ext>
            </a:extLst>
          </p:cNvPr>
          <p:cNvSpPr>
            <a:spLocks noGrp="1"/>
          </p:cNvSpPr>
          <p:nvPr>
            <p:ph type="body" sz="quarter" idx="18"/>
          </p:nvPr>
        </p:nvSpPr>
        <p:spPr>
          <a:xfrm>
            <a:off x="4903200" y="334254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33" name="Tijdelijke aanduiding voor tekst 27">
            <a:extLst>
              <a:ext uri="{FF2B5EF4-FFF2-40B4-BE49-F238E27FC236}">
                <a16:creationId xmlns:a16="http://schemas.microsoft.com/office/drawing/2014/main" id="{84566EE6-C926-4A2F-8D95-2B3578EB7180}"/>
              </a:ext>
            </a:extLst>
          </p:cNvPr>
          <p:cNvSpPr>
            <a:spLocks noGrp="1"/>
          </p:cNvSpPr>
          <p:nvPr>
            <p:ph type="body" sz="quarter" idx="19"/>
          </p:nvPr>
        </p:nvSpPr>
        <p:spPr>
          <a:xfrm>
            <a:off x="8586000" y="334254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34" name="Tijdelijke aanduiding voor tekst 27">
            <a:extLst>
              <a:ext uri="{FF2B5EF4-FFF2-40B4-BE49-F238E27FC236}">
                <a16:creationId xmlns:a16="http://schemas.microsoft.com/office/drawing/2014/main" id="{3A47DF2D-8EF1-4C48-8A88-69B6EC9F8C1B}"/>
              </a:ext>
            </a:extLst>
          </p:cNvPr>
          <p:cNvSpPr>
            <a:spLocks noGrp="1"/>
          </p:cNvSpPr>
          <p:nvPr>
            <p:ph type="body" sz="quarter" idx="20"/>
          </p:nvPr>
        </p:nvSpPr>
        <p:spPr>
          <a:xfrm>
            <a:off x="1220400" y="492120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35" name="Tijdelijke aanduiding voor tekst 27">
            <a:extLst>
              <a:ext uri="{FF2B5EF4-FFF2-40B4-BE49-F238E27FC236}">
                <a16:creationId xmlns:a16="http://schemas.microsoft.com/office/drawing/2014/main" id="{CD99631D-DA0B-4A74-B921-46CF09795DBA}"/>
              </a:ext>
            </a:extLst>
          </p:cNvPr>
          <p:cNvSpPr>
            <a:spLocks noGrp="1"/>
          </p:cNvSpPr>
          <p:nvPr>
            <p:ph type="body" sz="quarter" idx="21"/>
          </p:nvPr>
        </p:nvSpPr>
        <p:spPr>
          <a:xfrm>
            <a:off x="4903200" y="492120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36" name="Tijdelijke aanduiding voor tekst 27">
            <a:extLst>
              <a:ext uri="{FF2B5EF4-FFF2-40B4-BE49-F238E27FC236}">
                <a16:creationId xmlns:a16="http://schemas.microsoft.com/office/drawing/2014/main" id="{DFAF89F7-D762-454F-B1FB-CA9642BB37C2}"/>
              </a:ext>
            </a:extLst>
          </p:cNvPr>
          <p:cNvSpPr>
            <a:spLocks noGrp="1"/>
          </p:cNvSpPr>
          <p:nvPr>
            <p:ph type="body" sz="quarter" idx="22"/>
          </p:nvPr>
        </p:nvSpPr>
        <p:spPr>
          <a:xfrm>
            <a:off x="8586000" y="4921200"/>
            <a:ext cx="3031200" cy="1020762"/>
          </a:xfrm>
        </p:spPr>
        <p:txBody>
          <a:bodyPr/>
          <a:lstStyle>
            <a:lvl1pPr marL="0" indent="0">
              <a:lnSpc>
                <a:spcPct val="100000"/>
              </a:lnSpc>
              <a:spcAft>
                <a:spcPts val="400"/>
              </a:spcAft>
              <a:buFontTx/>
              <a:buNone/>
              <a:defRPr sz="1200" b="1">
                <a:solidFill>
                  <a:schemeClr val="tx1"/>
                </a:solidFill>
              </a:defRPr>
            </a:lvl1pPr>
            <a:lvl2pPr marL="360000">
              <a:lnSpc>
                <a:spcPct val="100000"/>
              </a:lnSpc>
              <a:spcAft>
                <a:spcPts val="400"/>
              </a:spcAft>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Tree>
    <p:extLst>
      <p:ext uri="{BB962C8B-B14F-4D97-AF65-F5344CB8AC3E}">
        <p14:creationId xmlns:p14="http://schemas.microsoft.com/office/powerpoint/2010/main" val="7964105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nverte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FEFE-2A46-4B49-9BF4-85DE22A56A40}"/>
              </a:ext>
            </a:extLst>
          </p:cNvPr>
          <p:cNvSpPr>
            <a:spLocks noGrp="1"/>
          </p:cNvSpPr>
          <p:nvPr>
            <p:ph type="ctrTitle" hasCustomPrompt="1"/>
          </p:nvPr>
        </p:nvSpPr>
        <p:spPr>
          <a:xfrm>
            <a:off x="763200" y="3869028"/>
            <a:ext cx="5972400" cy="1415772"/>
          </a:xfrm>
        </p:spPr>
        <p:txBody>
          <a:bodyPr anchor="b">
            <a:spAutoFit/>
          </a:bodyPr>
          <a:lstStyle>
            <a:lvl1pPr algn="l">
              <a:lnSpc>
                <a:spcPct val="100000"/>
              </a:lnSpc>
              <a:defRPr sz="4600"/>
            </a:lvl1pPr>
          </a:lstStyle>
          <a:p>
            <a:r>
              <a:rPr lang="en-US" dirty="0"/>
              <a:t>Title of the presentation</a:t>
            </a:r>
            <a:endParaRPr lang="en-BE" dirty="0"/>
          </a:p>
        </p:txBody>
      </p:sp>
      <p:sp>
        <p:nvSpPr>
          <p:cNvPr id="4" name="Date Placeholder 3">
            <a:extLst>
              <a:ext uri="{FF2B5EF4-FFF2-40B4-BE49-F238E27FC236}">
                <a16:creationId xmlns:a16="http://schemas.microsoft.com/office/drawing/2014/main" id="{5496AEB2-E71D-4D1A-AB6E-0D2D4F68381E}"/>
              </a:ext>
            </a:extLst>
          </p:cNvPr>
          <p:cNvSpPr>
            <a:spLocks noGrp="1"/>
          </p:cNvSpPr>
          <p:nvPr>
            <p:ph type="dt" sz="half" idx="10"/>
          </p:nvPr>
        </p:nvSpPr>
        <p:spPr>
          <a:xfrm>
            <a:off x="763200" y="5864400"/>
            <a:ext cx="5972400" cy="230400"/>
          </a:xfrm>
        </p:spPr>
        <p:txBody>
          <a:bodyPr/>
          <a:lstStyle>
            <a:lvl1pPr>
              <a:defRPr sz="2300">
                <a:solidFill>
                  <a:schemeClr val="bg1"/>
                </a:solidFill>
              </a:defRPr>
            </a:lvl1pPr>
          </a:lstStyle>
          <a:p>
            <a:fld id="{748ECF8A-B25C-4B6D-AB6D-0761A93A432C}" type="datetime4">
              <a:rPr lang="nl-NL" smtClean="0"/>
              <a:t>10 januari 2022</a:t>
            </a:fld>
            <a:endParaRPr lang="en-BE" dirty="0"/>
          </a:p>
        </p:txBody>
      </p:sp>
      <p:pic>
        <p:nvPicPr>
          <p:cNvPr id="10" name="Graphic 9">
            <a:extLst>
              <a:ext uri="{FF2B5EF4-FFF2-40B4-BE49-F238E27FC236}">
                <a16:creationId xmlns:a16="http://schemas.microsoft.com/office/drawing/2014/main" id="{E1DC865A-151D-4A7A-BE9D-4DC2C12508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930" r="25581"/>
          <a:stretch>
            <a:fillRect/>
          </a:stretch>
        </p:blipFill>
        <p:spPr>
          <a:xfrm>
            <a:off x="7077600" y="0"/>
            <a:ext cx="5114400" cy="5090400"/>
          </a:xfrm>
          <a:custGeom>
            <a:avLst/>
            <a:gdLst>
              <a:gd name="connsiteX0" fmla="*/ 0 w 5114400"/>
              <a:gd name="connsiteY0" fmla="*/ 0 h 5090400"/>
              <a:gd name="connsiteX1" fmla="*/ 5114400 w 5114400"/>
              <a:gd name="connsiteY1" fmla="*/ 0 h 5090400"/>
              <a:gd name="connsiteX2" fmla="*/ 5114400 w 5114400"/>
              <a:gd name="connsiteY2" fmla="*/ 5090400 h 5090400"/>
              <a:gd name="connsiteX3" fmla="*/ 0 w 5114400"/>
              <a:gd name="connsiteY3" fmla="*/ 5090400 h 5090400"/>
            </a:gdLst>
            <a:ahLst/>
            <a:cxnLst>
              <a:cxn ang="0">
                <a:pos x="connsiteX0" y="connsiteY0"/>
              </a:cxn>
              <a:cxn ang="0">
                <a:pos x="connsiteX1" y="connsiteY1"/>
              </a:cxn>
              <a:cxn ang="0">
                <a:pos x="connsiteX2" y="connsiteY2"/>
              </a:cxn>
              <a:cxn ang="0">
                <a:pos x="connsiteX3" y="connsiteY3"/>
              </a:cxn>
            </a:cxnLst>
            <a:rect l="l" t="t" r="r" b="b"/>
            <a:pathLst>
              <a:path w="5114400" h="5090400">
                <a:moveTo>
                  <a:pt x="0" y="0"/>
                </a:moveTo>
                <a:lnTo>
                  <a:pt x="5114400" y="0"/>
                </a:lnTo>
                <a:lnTo>
                  <a:pt x="5114400" y="5090400"/>
                </a:lnTo>
                <a:lnTo>
                  <a:pt x="0" y="5090400"/>
                </a:lnTo>
                <a:close/>
              </a:path>
            </a:pathLst>
          </a:custGeom>
        </p:spPr>
      </p:pic>
      <p:pic>
        <p:nvPicPr>
          <p:cNvPr id="15" name="Graphic 14">
            <a:extLst>
              <a:ext uri="{FF2B5EF4-FFF2-40B4-BE49-F238E27FC236}">
                <a16:creationId xmlns:a16="http://schemas.microsoft.com/office/drawing/2014/main" id="{E8A13EEA-9437-4234-A3BC-CECE3DEEABA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8000" y="752400"/>
            <a:ext cx="2293199" cy="753982"/>
          </a:xfrm>
          <a:prstGeom prst="rect">
            <a:avLst/>
          </a:prstGeom>
        </p:spPr>
      </p:pic>
    </p:spTree>
    <p:extLst>
      <p:ext uri="{BB962C8B-B14F-4D97-AF65-F5344CB8AC3E}">
        <p14:creationId xmlns:p14="http://schemas.microsoft.com/office/powerpoint/2010/main" val="1716648779"/>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text &amp;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en-US" dirty="0"/>
              <a:t>Click to edit Master title style</a:t>
            </a:r>
            <a:endParaRPr lang="en-BE" dirty="0"/>
          </a:p>
        </p:txBody>
      </p:sp>
      <p:sp>
        <p:nvSpPr>
          <p:cNvPr id="3" name="Content Placeholder 2">
            <a:extLst>
              <a:ext uri="{FF2B5EF4-FFF2-40B4-BE49-F238E27FC236}">
                <a16:creationId xmlns:a16="http://schemas.microsoft.com/office/drawing/2014/main" id="{A7C1117D-00DB-43B4-9D71-0F4BF624C4E0}"/>
              </a:ext>
            </a:extLst>
          </p:cNvPr>
          <p:cNvSpPr>
            <a:spLocks noGrp="1"/>
          </p:cNvSpPr>
          <p:nvPr>
            <p:ph idx="1"/>
          </p:nvPr>
        </p:nvSpPr>
        <p:spPr>
          <a:xfrm>
            <a:off x="763200" y="2159998"/>
            <a:ext cx="5220000" cy="36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10" name="Chart Placeholder 9">
            <a:extLst>
              <a:ext uri="{FF2B5EF4-FFF2-40B4-BE49-F238E27FC236}">
                <a16:creationId xmlns:a16="http://schemas.microsoft.com/office/drawing/2014/main" id="{8D8AF466-314B-4833-AD81-CC9AC601E1D7}"/>
              </a:ext>
            </a:extLst>
          </p:cNvPr>
          <p:cNvSpPr>
            <a:spLocks noGrp="1"/>
          </p:cNvSpPr>
          <p:nvPr>
            <p:ph type="chart" sz="quarter" idx="14"/>
          </p:nvPr>
        </p:nvSpPr>
        <p:spPr>
          <a:xfrm>
            <a:off x="6208802" y="2159998"/>
            <a:ext cx="5220000" cy="3600000"/>
          </a:xfrm>
        </p:spPr>
        <p:txBody>
          <a:bodyPr/>
          <a:lstStyle/>
          <a:p>
            <a:endParaRPr lang="en-BE"/>
          </a:p>
        </p:txBody>
      </p:sp>
    </p:spTree>
    <p:extLst>
      <p:ext uri="{BB962C8B-B14F-4D97-AF65-F5344CB8AC3E}">
        <p14:creationId xmlns:p14="http://schemas.microsoft.com/office/powerpoint/2010/main" val="58591312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BI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11" name="Chart Placeholder 9">
            <a:extLst>
              <a:ext uri="{FF2B5EF4-FFF2-40B4-BE49-F238E27FC236}">
                <a16:creationId xmlns:a16="http://schemas.microsoft.com/office/drawing/2014/main" id="{0D41E8B4-75EB-40FB-8F50-E1B45262FA2C}"/>
              </a:ext>
            </a:extLst>
          </p:cNvPr>
          <p:cNvSpPr>
            <a:spLocks noGrp="1"/>
          </p:cNvSpPr>
          <p:nvPr>
            <p:ph type="chart" sz="quarter" idx="13"/>
          </p:nvPr>
        </p:nvSpPr>
        <p:spPr>
          <a:xfrm>
            <a:off x="763588" y="763588"/>
            <a:ext cx="10664825" cy="5008562"/>
          </a:xfrm>
        </p:spPr>
        <p:txBody>
          <a:bodyPr/>
          <a:lstStyle/>
          <a:p>
            <a:endParaRPr lang="en-BE"/>
          </a:p>
        </p:txBody>
      </p:sp>
    </p:spTree>
    <p:extLst>
      <p:ext uri="{BB962C8B-B14F-4D97-AF65-F5344CB8AC3E}">
        <p14:creationId xmlns:p14="http://schemas.microsoft.com/office/powerpoint/2010/main" val="12578245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en-US" dirty="0"/>
              <a:t>Click to edit Master title style</a:t>
            </a:r>
            <a:endParaRPr lang="en-BE" dirty="0"/>
          </a:p>
        </p:txBody>
      </p:sp>
      <p:sp>
        <p:nvSpPr>
          <p:cNvPr id="3" name="Content Placeholder 2">
            <a:extLst>
              <a:ext uri="{FF2B5EF4-FFF2-40B4-BE49-F238E27FC236}">
                <a16:creationId xmlns:a16="http://schemas.microsoft.com/office/drawing/2014/main" id="{A7C1117D-00DB-43B4-9D71-0F4BF624C4E0}"/>
              </a:ext>
            </a:extLst>
          </p:cNvPr>
          <p:cNvSpPr>
            <a:spLocks noGrp="1"/>
          </p:cNvSpPr>
          <p:nvPr>
            <p:ph idx="1"/>
          </p:nvPr>
        </p:nvSpPr>
        <p:spPr>
          <a:xfrm>
            <a:off x="763200" y="2159998"/>
            <a:ext cx="5220000" cy="36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12" name="Table Placeholder 10">
            <a:extLst>
              <a:ext uri="{FF2B5EF4-FFF2-40B4-BE49-F238E27FC236}">
                <a16:creationId xmlns:a16="http://schemas.microsoft.com/office/drawing/2014/main" id="{7B97517B-0A85-41E1-9337-AA3F8B3EA373}"/>
              </a:ext>
            </a:extLst>
          </p:cNvPr>
          <p:cNvSpPr>
            <a:spLocks noGrp="1"/>
          </p:cNvSpPr>
          <p:nvPr>
            <p:ph type="tbl" sz="quarter" idx="15"/>
          </p:nvPr>
        </p:nvSpPr>
        <p:spPr>
          <a:xfrm>
            <a:off x="6209100" y="2160588"/>
            <a:ext cx="5219700" cy="3598862"/>
          </a:xfrm>
        </p:spPr>
        <p:txBody>
          <a:bodyPr/>
          <a:lstStyle/>
          <a:p>
            <a:endParaRPr lang="en-BE"/>
          </a:p>
        </p:txBody>
      </p:sp>
    </p:spTree>
    <p:extLst>
      <p:ext uri="{BB962C8B-B14F-4D97-AF65-F5344CB8AC3E}">
        <p14:creationId xmlns:p14="http://schemas.microsoft.com/office/powerpoint/2010/main" val="35401200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BI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E5665943-D1C7-4E58-B292-AFC01FBC92FF}" type="datetimeFigureOut">
              <a:rPr lang="en-BE" smtClean="0"/>
              <a:t>01/10/2022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10" name="Table Placeholder 2">
            <a:extLst>
              <a:ext uri="{FF2B5EF4-FFF2-40B4-BE49-F238E27FC236}">
                <a16:creationId xmlns:a16="http://schemas.microsoft.com/office/drawing/2014/main" id="{BA791E40-464E-4B8A-846E-A83D9BDD9D6E}"/>
              </a:ext>
            </a:extLst>
          </p:cNvPr>
          <p:cNvSpPr>
            <a:spLocks noGrp="1"/>
          </p:cNvSpPr>
          <p:nvPr>
            <p:ph type="tbl" sz="quarter" idx="14"/>
          </p:nvPr>
        </p:nvSpPr>
        <p:spPr>
          <a:xfrm>
            <a:off x="763588" y="2159998"/>
            <a:ext cx="10664825" cy="3612152"/>
          </a:xfrm>
        </p:spPr>
        <p:txBody>
          <a:bodyPr/>
          <a:lstStyle/>
          <a:p>
            <a:endParaRPr lang="en-BE"/>
          </a:p>
        </p:txBody>
      </p:sp>
      <p:sp>
        <p:nvSpPr>
          <p:cNvPr id="12" name="Title 1">
            <a:extLst>
              <a:ext uri="{FF2B5EF4-FFF2-40B4-BE49-F238E27FC236}">
                <a16:creationId xmlns:a16="http://schemas.microsoft.com/office/drawing/2014/main" id="{B647BF14-7C3B-45F3-AF15-FC57B088BAB6}"/>
              </a:ext>
            </a:extLst>
          </p:cNvPr>
          <p:cNvSpPr>
            <a:spLocks noGrp="1"/>
          </p:cNvSpPr>
          <p:nvPr>
            <p:ph type="title"/>
          </p:nvPr>
        </p:nvSpPr>
        <p:spPr>
          <a:xfrm>
            <a:off x="763200" y="763200"/>
            <a:ext cx="10666800" cy="498598"/>
          </a:xfrm>
        </p:spPr>
        <p:txBody>
          <a:bodyPr/>
          <a:lstStyle/>
          <a:p>
            <a:r>
              <a:rPr lang="en-US" dirty="0"/>
              <a:t>Click to edit Master title style</a:t>
            </a:r>
            <a:endParaRPr lang="en-BE" dirty="0"/>
          </a:p>
        </p:txBody>
      </p:sp>
      <p:sp>
        <p:nvSpPr>
          <p:cNvPr id="13" name="Subtitle 2">
            <a:extLst>
              <a:ext uri="{FF2B5EF4-FFF2-40B4-BE49-F238E27FC236}">
                <a16:creationId xmlns:a16="http://schemas.microsoft.com/office/drawing/2014/main" id="{77BFF1B5-1885-4DFB-9280-FE18DFA07465}"/>
              </a:ext>
            </a:extLst>
          </p:cNvPr>
          <p:cNvSpPr>
            <a:spLocks noGrp="1"/>
          </p:cNvSpPr>
          <p:nvPr>
            <p:ph type="subTitle" idx="13"/>
          </p:nvPr>
        </p:nvSpPr>
        <p:spPr>
          <a:xfrm>
            <a:off x="762000" y="1306800"/>
            <a:ext cx="10666800" cy="288000"/>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E" dirty="0"/>
          </a:p>
        </p:txBody>
      </p:sp>
    </p:spTree>
    <p:extLst>
      <p:ext uri="{BB962C8B-B14F-4D97-AF65-F5344CB8AC3E}">
        <p14:creationId xmlns:p14="http://schemas.microsoft.com/office/powerpoint/2010/main" val="15010648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US" dirty="0"/>
              <a:t>Click to add chapter title</a:t>
            </a:r>
            <a:endParaRPr lang="en-BE" dirty="0"/>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357932841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US" dirty="0"/>
              <a:t>Click to add chapter title</a:t>
            </a:r>
            <a:endParaRPr lang="en-BE" dirty="0"/>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11865668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US" dirty="0"/>
              <a:t>Click to add chapter title</a:t>
            </a:r>
            <a:endParaRPr lang="en-BE" dirty="0"/>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363646285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US" dirty="0"/>
              <a:t>Click to add chapter title</a:t>
            </a:r>
            <a:endParaRPr lang="en-BE" dirty="0"/>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352379925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5">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US" dirty="0"/>
              <a:t>Click to add chapter title</a:t>
            </a:r>
            <a:endParaRPr lang="en-BE" dirty="0"/>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240118610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6">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US" dirty="0"/>
              <a:t>Click to add chapter title</a:t>
            </a:r>
            <a:endParaRPr lang="en-BE" dirty="0"/>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385794399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cture">
    <p:bg>
      <p:bgRef idx="1001">
        <a:schemeClr val="bg2"/>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2CA6740-CBC8-486F-B5F3-4AF6319EE6A2}"/>
              </a:ext>
            </a:extLst>
          </p:cNvPr>
          <p:cNvSpPr>
            <a:spLocks noGrp="1"/>
          </p:cNvSpPr>
          <p:nvPr>
            <p:ph type="pic" sz="quarter" idx="11"/>
          </p:nvPr>
        </p:nvSpPr>
        <p:spPr>
          <a:xfrm>
            <a:off x="0" y="0"/>
            <a:ext cx="12192000" cy="6858000"/>
          </a:xfrm>
          <a:custGeom>
            <a:avLst/>
            <a:gdLst>
              <a:gd name="connsiteX0" fmla="*/ 0 w 12192000"/>
              <a:gd name="connsiteY0" fmla="*/ 6371340 h 6858000"/>
              <a:gd name="connsiteX1" fmla="*/ 2010658 w 12192000"/>
              <a:gd name="connsiteY1" fmla="*/ 6371340 h 6858000"/>
              <a:gd name="connsiteX2" fmla="*/ 2010658 w 12192000"/>
              <a:gd name="connsiteY2" fmla="*/ 6858000 h 6858000"/>
              <a:gd name="connsiteX3" fmla="*/ 0 w 12192000"/>
              <a:gd name="connsiteY3" fmla="*/ 6858000 h 6858000"/>
              <a:gd name="connsiteX4" fmla="*/ 0 w 12192000"/>
              <a:gd name="connsiteY4" fmla="*/ 0 h 6858000"/>
              <a:gd name="connsiteX5" fmla="*/ 12192000 w 12192000"/>
              <a:gd name="connsiteY5" fmla="*/ 0 h 6858000"/>
              <a:gd name="connsiteX6" fmla="*/ 12192000 w 12192000"/>
              <a:gd name="connsiteY6" fmla="*/ 6858000 h 6858000"/>
              <a:gd name="connsiteX7" fmla="*/ 3525581 w 12192000"/>
              <a:gd name="connsiteY7" fmla="*/ 6858000 h 6858000"/>
              <a:gd name="connsiteX8" fmla="*/ 3525581 w 12192000"/>
              <a:gd name="connsiteY8" fmla="*/ 4856400 h 6858000"/>
              <a:gd name="connsiteX9" fmla="*/ 0 w 12192000"/>
              <a:gd name="connsiteY9" fmla="*/ 48564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6371340"/>
                </a:moveTo>
                <a:lnTo>
                  <a:pt x="2010658" y="6371340"/>
                </a:lnTo>
                <a:lnTo>
                  <a:pt x="2010658" y="6858000"/>
                </a:lnTo>
                <a:lnTo>
                  <a:pt x="0" y="6858000"/>
                </a:lnTo>
                <a:close/>
                <a:moveTo>
                  <a:pt x="0" y="0"/>
                </a:moveTo>
                <a:lnTo>
                  <a:pt x="12192000" y="0"/>
                </a:lnTo>
                <a:lnTo>
                  <a:pt x="12192000" y="6858000"/>
                </a:lnTo>
                <a:lnTo>
                  <a:pt x="3525581" y="6858000"/>
                </a:lnTo>
                <a:lnTo>
                  <a:pt x="3525581" y="4856400"/>
                </a:lnTo>
                <a:lnTo>
                  <a:pt x="0" y="4856400"/>
                </a:lnTo>
                <a:close/>
              </a:path>
            </a:pathLst>
          </a:custGeom>
          <a:noFill/>
        </p:spPr>
        <p:txBody>
          <a:bodyPr wrap="square">
            <a:noAutofit/>
          </a:bodyPr>
          <a:lstStyle/>
          <a:p>
            <a:r>
              <a:rPr lang="fr-FR"/>
              <a:t>Cliquez sur l'icône pour ajouter une image</a:t>
            </a:r>
            <a:endParaRPr lang="en-BE"/>
          </a:p>
        </p:txBody>
      </p:sp>
      <p:sp>
        <p:nvSpPr>
          <p:cNvPr id="2" name="Title 1">
            <a:extLst>
              <a:ext uri="{FF2B5EF4-FFF2-40B4-BE49-F238E27FC236}">
                <a16:creationId xmlns:a16="http://schemas.microsoft.com/office/drawing/2014/main" id="{CA05FEFE-2A46-4B49-9BF4-85DE22A56A40}"/>
              </a:ext>
            </a:extLst>
          </p:cNvPr>
          <p:cNvSpPr>
            <a:spLocks noGrp="1"/>
          </p:cNvSpPr>
          <p:nvPr>
            <p:ph type="ctrTitle" hasCustomPrompt="1"/>
          </p:nvPr>
        </p:nvSpPr>
        <p:spPr>
          <a:xfrm>
            <a:off x="763200" y="762232"/>
            <a:ext cx="10504568" cy="1332000"/>
          </a:xfrm>
        </p:spPr>
        <p:txBody>
          <a:bodyPr anchor="t">
            <a:noAutofit/>
          </a:bodyPr>
          <a:lstStyle>
            <a:lvl1pPr algn="l">
              <a:lnSpc>
                <a:spcPct val="100000"/>
              </a:lnSpc>
              <a:defRPr sz="4600"/>
            </a:lvl1pPr>
          </a:lstStyle>
          <a:p>
            <a:r>
              <a:rPr lang="en-US" dirty="0"/>
              <a:t>Title of the presentation</a:t>
            </a:r>
            <a:endParaRPr lang="en-BE" dirty="0"/>
          </a:p>
        </p:txBody>
      </p:sp>
      <p:sp>
        <p:nvSpPr>
          <p:cNvPr id="4" name="Date Placeholder 3">
            <a:extLst>
              <a:ext uri="{FF2B5EF4-FFF2-40B4-BE49-F238E27FC236}">
                <a16:creationId xmlns:a16="http://schemas.microsoft.com/office/drawing/2014/main" id="{5496AEB2-E71D-4D1A-AB6E-0D2D4F68381E}"/>
              </a:ext>
            </a:extLst>
          </p:cNvPr>
          <p:cNvSpPr>
            <a:spLocks noGrp="1"/>
          </p:cNvSpPr>
          <p:nvPr>
            <p:ph type="dt" sz="half" idx="10"/>
          </p:nvPr>
        </p:nvSpPr>
        <p:spPr>
          <a:xfrm>
            <a:off x="763200" y="2512800"/>
            <a:ext cx="5972400" cy="230400"/>
          </a:xfrm>
        </p:spPr>
        <p:txBody>
          <a:bodyPr/>
          <a:lstStyle>
            <a:lvl1pPr>
              <a:defRPr sz="2300">
                <a:solidFill>
                  <a:schemeClr val="tx1"/>
                </a:solidFill>
              </a:defRPr>
            </a:lvl1pPr>
          </a:lstStyle>
          <a:p>
            <a:fld id="{58571CA3-DDE2-4A28-A6F8-920193F42DFB}" type="datetime4">
              <a:rPr lang="nl-NL" smtClean="0"/>
              <a:t>10 januari 2022</a:t>
            </a:fld>
            <a:endParaRPr lang="en-BE" dirty="0"/>
          </a:p>
        </p:txBody>
      </p:sp>
      <p:pic>
        <p:nvPicPr>
          <p:cNvPr id="3" name="Graphic 2">
            <a:extLst>
              <a:ext uri="{FF2B5EF4-FFF2-40B4-BE49-F238E27FC236}">
                <a16:creationId xmlns:a16="http://schemas.microsoft.com/office/drawing/2014/main" id="{F369781C-813D-496C-8FF7-8A4D2046BC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00" y="5371200"/>
            <a:ext cx="2131200" cy="700718"/>
          </a:xfrm>
          <a:prstGeom prst="rect">
            <a:avLst/>
          </a:prstGeom>
        </p:spPr>
      </p:pic>
    </p:spTree>
    <p:extLst>
      <p:ext uri="{BB962C8B-B14F-4D97-AF65-F5344CB8AC3E}">
        <p14:creationId xmlns:p14="http://schemas.microsoft.com/office/powerpoint/2010/main" val="3017597421"/>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US" dirty="0"/>
              <a:t>Click to add chapter title</a:t>
            </a:r>
            <a:endParaRPr lang="en-BE" dirty="0"/>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5336654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8">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US" dirty="0"/>
              <a:t>Click to add chapter title</a:t>
            </a:r>
            <a:endParaRPr lang="en-BE" dirty="0"/>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208542195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9">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5540802"/>
            <a:ext cx="10665600" cy="553998"/>
          </a:xfrm>
        </p:spPr>
        <p:txBody>
          <a:bodyPr anchor="b">
            <a:spAutoFit/>
          </a:bodyPr>
          <a:lstStyle>
            <a:lvl1pPr>
              <a:defRPr sz="3600"/>
            </a:lvl1pPr>
          </a:lstStyle>
          <a:p>
            <a:r>
              <a:rPr lang="en-BE" dirty="0"/>
              <a:t>Click to add chapter title</a:t>
            </a:r>
          </a:p>
        </p:txBody>
      </p:sp>
      <p:pic>
        <p:nvPicPr>
          <p:cNvPr id="9" name="Graphic 8">
            <a:extLst>
              <a:ext uri="{FF2B5EF4-FFF2-40B4-BE49-F238E27FC236}">
                <a16:creationId xmlns:a16="http://schemas.microsoft.com/office/drawing/2014/main" id="{DFCDF648-1FF1-44D4-902D-601C9F6977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00800"/>
            <a:ext cx="288000" cy="288000"/>
          </a:xfrm>
          <a:prstGeom prst="rect">
            <a:avLst/>
          </a:prstGeom>
        </p:spPr>
      </p:pic>
      <p:pic>
        <p:nvPicPr>
          <p:cNvPr id="11" name="Graphic 10">
            <a:extLst>
              <a:ext uri="{FF2B5EF4-FFF2-40B4-BE49-F238E27FC236}">
                <a16:creationId xmlns:a16="http://schemas.microsoft.com/office/drawing/2014/main" id="{7BD4A609-CDD0-4B5C-867B-BC56DDB6D1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00800"/>
            <a:ext cx="288000" cy="288000"/>
          </a:xfrm>
          <a:prstGeom prst="rect">
            <a:avLst/>
          </a:prstGeom>
        </p:spPr>
      </p:pic>
      <p:pic>
        <p:nvPicPr>
          <p:cNvPr id="12" name="Graphic 11">
            <a:extLst>
              <a:ext uri="{FF2B5EF4-FFF2-40B4-BE49-F238E27FC236}">
                <a16:creationId xmlns:a16="http://schemas.microsoft.com/office/drawing/2014/main" id="{1B65F48C-BAD2-475F-8413-5C32498AA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00800"/>
            <a:ext cx="288000" cy="288000"/>
          </a:xfrm>
          <a:prstGeom prst="rect">
            <a:avLst/>
          </a:prstGeom>
        </p:spPr>
      </p:pic>
      <p:pic>
        <p:nvPicPr>
          <p:cNvPr id="13" name="Graphic 12">
            <a:extLst>
              <a:ext uri="{FF2B5EF4-FFF2-40B4-BE49-F238E27FC236}">
                <a16:creationId xmlns:a16="http://schemas.microsoft.com/office/drawing/2014/main" id="{EC752FBF-183F-475F-AFC5-0B310DA5C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00800"/>
            <a:ext cx="288000" cy="288000"/>
          </a:xfrm>
          <a:prstGeom prst="rect">
            <a:avLst/>
          </a:prstGeom>
        </p:spPr>
      </p:pic>
      <p:pic>
        <p:nvPicPr>
          <p:cNvPr id="14" name="Graphic 13">
            <a:extLst>
              <a:ext uri="{FF2B5EF4-FFF2-40B4-BE49-F238E27FC236}">
                <a16:creationId xmlns:a16="http://schemas.microsoft.com/office/drawing/2014/main" id="{05A363C6-45F3-40C1-B228-6621F2D7A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00800"/>
            <a:ext cx="288000" cy="288000"/>
          </a:xfrm>
          <a:prstGeom prst="rect">
            <a:avLst/>
          </a:prstGeom>
        </p:spPr>
      </p:pic>
      <p:pic>
        <p:nvPicPr>
          <p:cNvPr id="15" name="Graphic 14">
            <a:extLst>
              <a:ext uri="{FF2B5EF4-FFF2-40B4-BE49-F238E27FC236}">
                <a16:creationId xmlns:a16="http://schemas.microsoft.com/office/drawing/2014/main" id="{E4A22DE0-7499-4212-825D-3D8ADFF98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00800"/>
            <a:ext cx="288000" cy="288000"/>
          </a:xfrm>
          <a:prstGeom prst="rect">
            <a:avLst/>
          </a:prstGeom>
        </p:spPr>
      </p:pic>
      <p:pic>
        <p:nvPicPr>
          <p:cNvPr id="16" name="Graphic 15">
            <a:extLst>
              <a:ext uri="{FF2B5EF4-FFF2-40B4-BE49-F238E27FC236}">
                <a16:creationId xmlns:a16="http://schemas.microsoft.com/office/drawing/2014/main" id="{A068B58A-EA51-4507-8CA6-588168CCD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00800"/>
            <a:ext cx="288000" cy="288000"/>
          </a:xfrm>
          <a:prstGeom prst="rect">
            <a:avLst/>
          </a:prstGeom>
        </p:spPr>
      </p:pic>
      <p:pic>
        <p:nvPicPr>
          <p:cNvPr id="17" name="Graphic 16">
            <a:extLst>
              <a:ext uri="{FF2B5EF4-FFF2-40B4-BE49-F238E27FC236}">
                <a16:creationId xmlns:a16="http://schemas.microsoft.com/office/drawing/2014/main" id="{391A20BB-C986-48C7-8411-4A8B49F3C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00800"/>
            <a:ext cx="288000" cy="288000"/>
          </a:xfrm>
          <a:prstGeom prst="rect">
            <a:avLst/>
          </a:prstGeom>
        </p:spPr>
      </p:pic>
      <p:pic>
        <p:nvPicPr>
          <p:cNvPr id="18" name="Graphic 17">
            <a:extLst>
              <a:ext uri="{FF2B5EF4-FFF2-40B4-BE49-F238E27FC236}">
                <a16:creationId xmlns:a16="http://schemas.microsoft.com/office/drawing/2014/main" id="{4E1D6A5E-28DA-4891-AB79-6C505C7D7F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00800"/>
            <a:ext cx="288000" cy="288000"/>
          </a:xfrm>
          <a:prstGeom prst="rect">
            <a:avLst/>
          </a:prstGeom>
        </p:spPr>
      </p:pic>
      <p:pic>
        <p:nvPicPr>
          <p:cNvPr id="19" name="Graphic 18">
            <a:extLst>
              <a:ext uri="{FF2B5EF4-FFF2-40B4-BE49-F238E27FC236}">
                <a16:creationId xmlns:a16="http://schemas.microsoft.com/office/drawing/2014/main" id="{7E0067F5-E532-413E-81EA-4DB28932DA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00800"/>
            <a:ext cx="288000" cy="288000"/>
          </a:xfrm>
          <a:prstGeom prst="rect">
            <a:avLst/>
          </a:prstGeom>
        </p:spPr>
      </p:pic>
      <p:pic>
        <p:nvPicPr>
          <p:cNvPr id="20" name="Graphic 19">
            <a:extLst>
              <a:ext uri="{FF2B5EF4-FFF2-40B4-BE49-F238E27FC236}">
                <a16:creationId xmlns:a16="http://schemas.microsoft.com/office/drawing/2014/main" id="{2C6BE9FD-18C1-4F5A-928B-C506B92189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00800"/>
            <a:ext cx="288000" cy="288000"/>
          </a:xfrm>
          <a:prstGeom prst="rect">
            <a:avLst/>
          </a:prstGeom>
        </p:spPr>
      </p:pic>
      <p:pic>
        <p:nvPicPr>
          <p:cNvPr id="21" name="Graphic 20">
            <a:extLst>
              <a:ext uri="{FF2B5EF4-FFF2-40B4-BE49-F238E27FC236}">
                <a16:creationId xmlns:a16="http://schemas.microsoft.com/office/drawing/2014/main" id="{73F72937-6810-4052-B127-A48AFC121F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00800"/>
            <a:ext cx="288000" cy="288000"/>
          </a:xfrm>
          <a:prstGeom prst="rect">
            <a:avLst/>
          </a:prstGeom>
        </p:spPr>
      </p:pic>
      <p:pic>
        <p:nvPicPr>
          <p:cNvPr id="22" name="Graphic 21">
            <a:extLst>
              <a:ext uri="{FF2B5EF4-FFF2-40B4-BE49-F238E27FC236}">
                <a16:creationId xmlns:a16="http://schemas.microsoft.com/office/drawing/2014/main" id="{6E2D42E9-D958-466A-8E01-BE27C1C85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00800"/>
            <a:ext cx="288000" cy="288000"/>
          </a:xfrm>
          <a:prstGeom prst="rect">
            <a:avLst/>
          </a:prstGeom>
        </p:spPr>
      </p:pic>
      <p:pic>
        <p:nvPicPr>
          <p:cNvPr id="23" name="Graphic 22">
            <a:extLst>
              <a:ext uri="{FF2B5EF4-FFF2-40B4-BE49-F238E27FC236}">
                <a16:creationId xmlns:a16="http://schemas.microsoft.com/office/drawing/2014/main" id="{F11307E4-F893-4E28-8114-2AE959B41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00800"/>
            <a:ext cx="288000" cy="288000"/>
          </a:xfrm>
          <a:prstGeom prst="rect">
            <a:avLst/>
          </a:prstGeom>
        </p:spPr>
      </p:pic>
      <p:pic>
        <p:nvPicPr>
          <p:cNvPr id="24" name="Graphic 23">
            <a:extLst>
              <a:ext uri="{FF2B5EF4-FFF2-40B4-BE49-F238E27FC236}">
                <a16:creationId xmlns:a16="http://schemas.microsoft.com/office/drawing/2014/main" id="{6BA57D2B-1E2A-4569-841C-E91FAF37E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00800"/>
            <a:ext cx="288000" cy="288000"/>
          </a:xfrm>
          <a:prstGeom prst="rect">
            <a:avLst/>
          </a:prstGeom>
        </p:spPr>
      </p:pic>
      <p:pic>
        <p:nvPicPr>
          <p:cNvPr id="25" name="Graphic 24">
            <a:extLst>
              <a:ext uri="{FF2B5EF4-FFF2-40B4-BE49-F238E27FC236}">
                <a16:creationId xmlns:a16="http://schemas.microsoft.com/office/drawing/2014/main" id="{0978E9C7-6867-4430-BF75-BF7694E5F2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00800"/>
            <a:ext cx="288000" cy="288000"/>
          </a:xfrm>
          <a:prstGeom prst="rect">
            <a:avLst/>
          </a:prstGeom>
        </p:spPr>
      </p:pic>
      <p:pic>
        <p:nvPicPr>
          <p:cNvPr id="26" name="Graphic 25">
            <a:extLst>
              <a:ext uri="{FF2B5EF4-FFF2-40B4-BE49-F238E27FC236}">
                <a16:creationId xmlns:a16="http://schemas.microsoft.com/office/drawing/2014/main" id="{5CB5B4E6-B627-40D7-A7E3-4E158ECDFB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00800"/>
            <a:ext cx="288000" cy="288000"/>
          </a:xfrm>
          <a:prstGeom prst="rect">
            <a:avLst/>
          </a:prstGeom>
        </p:spPr>
      </p:pic>
      <p:pic>
        <p:nvPicPr>
          <p:cNvPr id="27" name="Graphic 26">
            <a:extLst>
              <a:ext uri="{FF2B5EF4-FFF2-40B4-BE49-F238E27FC236}">
                <a16:creationId xmlns:a16="http://schemas.microsoft.com/office/drawing/2014/main" id="{73841D20-934A-40DB-A946-2487A91369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00800"/>
            <a:ext cx="288000" cy="288000"/>
          </a:xfrm>
          <a:prstGeom prst="rect">
            <a:avLst/>
          </a:prstGeom>
        </p:spPr>
      </p:pic>
      <p:pic>
        <p:nvPicPr>
          <p:cNvPr id="28" name="Graphic 27">
            <a:extLst>
              <a:ext uri="{FF2B5EF4-FFF2-40B4-BE49-F238E27FC236}">
                <a16:creationId xmlns:a16="http://schemas.microsoft.com/office/drawing/2014/main" id="{850A25A5-1C97-4316-897E-AEB77BCC1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00800"/>
            <a:ext cx="288000" cy="288000"/>
          </a:xfrm>
          <a:prstGeom prst="rect">
            <a:avLst/>
          </a:prstGeom>
        </p:spPr>
      </p:pic>
      <p:pic>
        <p:nvPicPr>
          <p:cNvPr id="29" name="Graphic 28">
            <a:extLst>
              <a:ext uri="{FF2B5EF4-FFF2-40B4-BE49-F238E27FC236}">
                <a16:creationId xmlns:a16="http://schemas.microsoft.com/office/drawing/2014/main" id="{633DBBC8-6F6A-43A9-96A8-5F7292B90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00800"/>
            <a:ext cx="288000" cy="288000"/>
          </a:xfrm>
          <a:prstGeom prst="rect">
            <a:avLst/>
          </a:prstGeom>
        </p:spPr>
      </p:pic>
      <p:pic>
        <p:nvPicPr>
          <p:cNvPr id="30" name="Graphic 29">
            <a:extLst>
              <a:ext uri="{FF2B5EF4-FFF2-40B4-BE49-F238E27FC236}">
                <a16:creationId xmlns:a16="http://schemas.microsoft.com/office/drawing/2014/main" id="{79D0F8CC-9206-454C-B825-85C6F02A45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00800"/>
            <a:ext cx="288000" cy="288000"/>
          </a:xfrm>
          <a:prstGeom prst="rect">
            <a:avLst/>
          </a:prstGeom>
        </p:spPr>
      </p:pic>
      <p:pic>
        <p:nvPicPr>
          <p:cNvPr id="31" name="Graphic 30">
            <a:extLst>
              <a:ext uri="{FF2B5EF4-FFF2-40B4-BE49-F238E27FC236}">
                <a16:creationId xmlns:a16="http://schemas.microsoft.com/office/drawing/2014/main" id="{25E0AC59-273D-4C88-85EC-77A2E40142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00800"/>
            <a:ext cx="288000" cy="288000"/>
          </a:xfrm>
          <a:prstGeom prst="rect">
            <a:avLst/>
          </a:prstGeom>
        </p:spPr>
      </p:pic>
      <p:pic>
        <p:nvPicPr>
          <p:cNvPr id="32" name="Graphic 31">
            <a:extLst>
              <a:ext uri="{FF2B5EF4-FFF2-40B4-BE49-F238E27FC236}">
                <a16:creationId xmlns:a16="http://schemas.microsoft.com/office/drawing/2014/main" id="{08AEBDB9-FA82-4368-9E7B-AF1DF9177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00800"/>
            <a:ext cx="288000" cy="288000"/>
          </a:xfrm>
          <a:prstGeom prst="rect">
            <a:avLst/>
          </a:prstGeom>
        </p:spPr>
      </p:pic>
      <p:pic>
        <p:nvPicPr>
          <p:cNvPr id="33" name="Graphic 32">
            <a:extLst>
              <a:ext uri="{FF2B5EF4-FFF2-40B4-BE49-F238E27FC236}">
                <a16:creationId xmlns:a16="http://schemas.microsoft.com/office/drawing/2014/main" id="{E6500A91-A049-4F66-8642-B2DBB8BB6B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00800"/>
            <a:ext cx="288000" cy="288000"/>
          </a:xfrm>
          <a:prstGeom prst="rect">
            <a:avLst/>
          </a:prstGeom>
        </p:spPr>
      </p:pic>
      <p:pic>
        <p:nvPicPr>
          <p:cNvPr id="34" name="Graphic 33">
            <a:extLst>
              <a:ext uri="{FF2B5EF4-FFF2-40B4-BE49-F238E27FC236}">
                <a16:creationId xmlns:a16="http://schemas.microsoft.com/office/drawing/2014/main" id="{DAAFB25C-DE95-4C80-9FE4-8F87D8BED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00800"/>
            <a:ext cx="288000" cy="288000"/>
          </a:xfrm>
          <a:prstGeom prst="rect">
            <a:avLst/>
          </a:prstGeom>
        </p:spPr>
      </p:pic>
      <p:pic>
        <p:nvPicPr>
          <p:cNvPr id="35" name="Graphic 34">
            <a:extLst>
              <a:ext uri="{FF2B5EF4-FFF2-40B4-BE49-F238E27FC236}">
                <a16:creationId xmlns:a16="http://schemas.microsoft.com/office/drawing/2014/main" id="{401A3A18-CE24-413D-A7FD-04B7F34094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00800"/>
            <a:ext cx="288000" cy="288000"/>
          </a:xfrm>
          <a:prstGeom prst="rect">
            <a:avLst/>
          </a:prstGeom>
        </p:spPr>
      </p:pic>
      <p:pic>
        <p:nvPicPr>
          <p:cNvPr id="36" name="Graphic 35">
            <a:extLst>
              <a:ext uri="{FF2B5EF4-FFF2-40B4-BE49-F238E27FC236}">
                <a16:creationId xmlns:a16="http://schemas.microsoft.com/office/drawing/2014/main" id="{249957C0-EFD9-42D2-8554-AAD547F8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00800"/>
            <a:ext cx="288000" cy="288000"/>
          </a:xfrm>
          <a:prstGeom prst="rect">
            <a:avLst/>
          </a:prstGeom>
        </p:spPr>
      </p:pic>
      <p:pic>
        <p:nvPicPr>
          <p:cNvPr id="37" name="Graphic 36">
            <a:extLst>
              <a:ext uri="{FF2B5EF4-FFF2-40B4-BE49-F238E27FC236}">
                <a16:creationId xmlns:a16="http://schemas.microsoft.com/office/drawing/2014/main" id="{61CF0F5B-942D-4792-A761-78A4EB981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00800"/>
            <a:ext cx="288000" cy="288000"/>
          </a:xfrm>
          <a:prstGeom prst="rect">
            <a:avLst/>
          </a:prstGeom>
        </p:spPr>
      </p:pic>
      <p:pic>
        <p:nvPicPr>
          <p:cNvPr id="38" name="Graphic 37">
            <a:extLst>
              <a:ext uri="{FF2B5EF4-FFF2-40B4-BE49-F238E27FC236}">
                <a16:creationId xmlns:a16="http://schemas.microsoft.com/office/drawing/2014/main" id="{332FD4AB-76BD-4082-99FC-F31500BE1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00800"/>
            <a:ext cx="288000" cy="288000"/>
          </a:xfrm>
          <a:prstGeom prst="rect">
            <a:avLst/>
          </a:prstGeom>
        </p:spPr>
      </p:pic>
      <p:pic>
        <p:nvPicPr>
          <p:cNvPr id="39" name="Graphic 38">
            <a:extLst>
              <a:ext uri="{FF2B5EF4-FFF2-40B4-BE49-F238E27FC236}">
                <a16:creationId xmlns:a16="http://schemas.microsoft.com/office/drawing/2014/main" id="{7A931126-557C-4DAC-9CE2-339168DAAA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00800"/>
            <a:ext cx="288000" cy="288000"/>
          </a:xfrm>
          <a:prstGeom prst="rect">
            <a:avLst/>
          </a:prstGeom>
        </p:spPr>
      </p:pic>
      <p:pic>
        <p:nvPicPr>
          <p:cNvPr id="40" name="Graphic 39">
            <a:extLst>
              <a:ext uri="{FF2B5EF4-FFF2-40B4-BE49-F238E27FC236}">
                <a16:creationId xmlns:a16="http://schemas.microsoft.com/office/drawing/2014/main" id="{273C3D7C-77CE-457B-9C3F-A077BC0C1D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00800"/>
            <a:ext cx="288000" cy="288000"/>
          </a:xfrm>
          <a:prstGeom prst="rect">
            <a:avLst/>
          </a:prstGeom>
        </p:spPr>
      </p:pic>
      <p:pic>
        <p:nvPicPr>
          <p:cNvPr id="41" name="Graphic 40">
            <a:extLst>
              <a:ext uri="{FF2B5EF4-FFF2-40B4-BE49-F238E27FC236}">
                <a16:creationId xmlns:a16="http://schemas.microsoft.com/office/drawing/2014/main" id="{9D34FFF0-A98D-4194-A727-D073358A56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89600"/>
            <a:ext cx="288000" cy="288000"/>
          </a:xfrm>
          <a:prstGeom prst="rect">
            <a:avLst/>
          </a:prstGeom>
        </p:spPr>
      </p:pic>
      <p:pic>
        <p:nvPicPr>
          <p:cNvPr id="42" name="Graphic 41">
            <a:extLst>
              <a:ext uri="{FF2B5EF4-FFF2-40B4-BE49-F238E27FC236}">
                <a16:creationId xmlns:a16="http://schemas.microsoft.com/office/drawing/2014/main" id="{A4764164-CCCD-4B96-91CF-425E28D39C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89600"/>
            <a:ext cx="288000" cy="288000"/>
          </a:xfrm>
          <a:prstGeom prst="rect">
            <a:avLst/>
          </a:prstGeom>
        </p:spPr>
      </p:pic>
      <p:pic>
        <p:nvPicPr>
          <p:cNvPr id="43" name="Graphic 42">
            <a:extLst>
              <a:ext uri="{FF2B5EF4-FFF2-40B4-BE49-F238E27FC236}">
                <a16:creationId xmlns:a16="http://schemas.microsoft.com/office/drawing/2014/main" id="{E627A9C9-2B31-4DB1-8997-9455E7B4C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89600"/>
            <a:ext cx="288000" cy="288000"/>
          </a:xfrm>
          <a:prstGeom prst="rect">
            <a:avLst/>
          </a:prstGeom>
        </p:spPr>
      </p:pic>
      <p:pic>
        <p:nvPicPr>
          <p:cNvPr id="44" name="Graphic 43">
            <a:extLst>
              <a:ext uri="{FF2B5EF4-FFF2-40B4-BE49-F238E27FC236}">
                <a16:creationId xmlns:a16="http://schemas.microsoft.com/office/drawing/2014/main" id="{7510F957-F78D-4D42-B492-83A8E6B42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489600"/>
            <a:ext cx="288000" cy="288000"/>
          </a:xfrm>
          <a:prstGeom prst="rect">
            <a:avLst/>
          </a:prstGeom>
        </p:spPr>
      </p:pic>
      <p:pic>
        <p:nvPicPr>
          <p:cNvPr id="45" name="Graphic 44">
            <a:extLst>
              <a:ext uri="{FF2B5EF4-FFF2-40B4-BE49-F238E27FC236}">
                <a16:creationId xmlns:a16="http://schemas.microsoft.com/office/drawing/2014/main" id="{DD13135D-7B5B-410A-996E-66FB3229CA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89600"/>
            <a:ext cx="288000" cy="288000"/>
          </a:xfrm>
          <a:prstGeom prst="rect">
            <a:avLst/>
          </a:prstGeom>
        </p:spPr>
      </p:pic>
      <p:pic>
        <p:nvPicPr>
          <p:cNvPr id="46" name="Graphic 45">
            <a:extLst>
              <a:ext uri="{FF2B5EF4-FFF2-40B4-BE49-F238E27FC236}">
                <a16:creationId xmlns:a16="http://schemas.microsoft.com/office/drawing/2014/main" id="{3CB93391-4CE1-4582-AEF2-22F8013EC1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89600"/>
            <a:ext cx="288000" cy="288000"/>
          </a:xfrm>
          <a:prstGeom prst="rect">
            <a:avLst/>
          </a:prstGeom>
        </p:spPr>
      </p:pic>
      <p:pic>
        <p:nvPicPr>
          <p:cNvPr id="47" name="Graphic 46">
            <a:extLst>
              <a:ext uri="{FF2B5EF4-FFF2-40B4-BE49-F238E27FC236}">
                <a16:creationId xmlns:a16="http://schemas.microsoft.com/office/drawing/2014/main" id="{881750BE-D8AB-47FF-A3E4-86D037A1B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89600"/>
            <a:ext cx="288000" cy="288000"/>
          </a:xfrm>
          <a:prstGeom prst="rect">
            <a:avLst/>
          </a:prstGeom>
        </p:spPr>
      </p:pic>
      <p:pic>
        <p:nvPicPr>
          <p:cNvPr id="48" name="Graphic 47">
            <a:extLst>
              <a:ext uri="{FF2B5EF4-FFF2-40B4-BE49-F238E27FC236}">
                <a16:creationId xmlns:a16="http://schemas.microsoft.com/office/drawing/2014/main" id="{4FD02034-CC54-4E96-B99B-F1002FFF2D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89600"/>
            <a:ext cx="288000" cy="288000"/>
          </a:xfrm>
          <a:prstGeom prst="rect">
            <a:avLst/>
          </a:prstGeom>
        </p:spPr>
      </p:pic>
      <p:pic>
        <p:nvPicPr>
          <p:cNvPr id="49" name="Graphic 48">
            <a:extLst>
              <a:ext uri="{FF2B5EF4-FFF2-40B4-BE49-F238E27FC236}">
                <a16:creationId xmlns:a16="http://schemas.microsoft.com/office/drawing/2014/main" id="{E7ABA94B-9982-488C-BBAC-46D09A9C5B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89600"/>
            <a:ext cx="288000" cy="288000"/>
          </a:xfrm>
          <a:prstGeom prst="rect">
            <a:avLst/>
          </a:prstGeom>
        </p:spPr>
      </p:pic>
      <p:pic>
        <p:nvPicPr>
          <p:cNvPr id="50" name="Graphic 49">
            <a:extLst>
              <a:ext uri="{FF2B5EF4-FFF2-40B4-BE49-F238E27FC236}">
                <a16:creationId xmlns:a16="http://schemas.microsoft.com/office/drawing/2014/main" id="{23D9D640-6177-43C1-9FB6-487638D566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89600"/>
            <a:ext cx="288000" cy="288000"/>
          </a:xfrm>
          <a:prstGeom prst="rect">
            <a:avLst/>
          </a:prstGeom>
        </p:spPr>
      </p:pic>
      <p:pic>
        <p:nvPicPr>
          <p:cNvPr id="51" name="Graphic 50">
            <a:extLst>
              <a:ext uri="{FF2B5EF4-FFF2-40B4-BE49-F238E27FC236}">
                <a16:creationId xmlns:a16="http://schemas.microsoft.com/office/drawing/2014/main" id="{B7316F32-D6FA-4DE1-97BE-F6C16D73F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89600"/>
            <a:ext cx="288000" cy="288000"/>
          </a:xfrm>
          <a:prstGeom prst="rect">
            <a:avLst/>
          </a:prstGeom>
        </p:spPr>
      </p:pic>
      <p:pic>
        <p:nvPicPr>
          <p:cNvPr id="52" name="Graphic 51">
            <a:extLst>
              <a:ext uri="{FF2B5EF4-FFF2-40B4-BE49-F238E27FC236}">
                <a16:creationId xmlns:a16="http://schemas.microsoft.com/office/drawing/2014/main" id="{77AF9111-404B-47F4-85FF-A68DDFFA30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89600"/>
            <a:ext cx="288000" cy="288000"/>
          </a:xfrm>
          <a:prstGeom prst="rect">
            <a:avLst/>
          </a:prstGeom>
        </p:spPr>
      </p:pic>
      <p:pic>
        <p:nvPicPr>
          <p:cNvPr id="53" name="Graphic 52">
            <a:extLst>
              <a:ext uri="{FF2B5EF4-FFF2-40B4-BE49-F238E27FC236}">
                <a16:creationId xmlns:a16="http://schemas.microsoft.com/office/drawing/2014/main" id="{6640ED18-502B-41B3-A658-9EDB91CE8D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89600"/>
            <a:ext cx="288000" cy="288000"/>
          </a:xfrm>
          <a:prstGeom prst="rect">
            <a:avLst/>
          </a:prstGeom>
        </p:spPr>
      </p:pic>
      <p:pic>
        <p:nvPicPr>
          <p:cNvPr id="54" name="Graphic 53">
            <a:extLst>
              <a:ext uri="{FF2B5EF4-FFF2-40B4-BE49-F238E27FC236}">
                <a16:creationId xmlns:a16="http://schemas.microsoft.com/office/drawing/2014/main" id="{89B9D779-FBA2-4308-BEA2-57353BF3A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89600"/>
            <a:ext cx="288000" cy="288000"/>
          </a:xfrm>
          <a:prstGeom prst="rect">
            <a:avLst/>
          </a:prstGeom>
        </p:spPr>
      </p:pic>
      <p:pic>
        <p:nvPicPr>
          <p:cNvPr id="55" name="Graphic 54">
            <a:extLst>
              <a:ext uri="{FF2B5EF4-FFF2-40B4-BE49-F238E27FC236}">
                <a16:creationId xmlns:a16="http://schemas.microsoft.com/office/drawing/2014/main" id="{DD46F378-C491-45BA-B2C6-253547182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89600"/>
            <a:ext cx="288000" cy="288000"/>
          </a:xfrm>
          <a:prstGeom prst="rect">
            <a:avLst/>
          </a:prstGeom>
        </p:spPr>
      </p:pic>
      <p:pic>
        <p:nvPicPr>
          <p:cNvPr id="56" name="Graphic 55">
            <a:extLst>
              <a:ext uri="{FF2B5EF4-FFF2-40B4-BE49-F238E27FC236}">
                <a16:creationId xmlns:a16="http://schemas.microsoft.com/office/drawing/2014/main" id="{540799A7-1CBD-4A82-8F0B-89C760E573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89600"/>
            <a:ext cx="288000" cy="288000"/>
          </a:xfrm>
          <a:prstGeom prst="rect">
            <a:avLst/>
          </a:prstGeom>
        </p:spPr>
      </p:pic>
      <p:pic>
        <p:nvPicPr>
          <p:cNvPr id="57" name="Graphic 56">
            <a:extLst>
              <a:ext uri="{FF2B5EF4-FFF2-40B4-BE49-F238E27FC236}">
                <a16:creationId xmlns:a16="http://schemas.microsoft.com/office/drawing/2014/main" id="{8256B62D-284A-490C-B798-E2F847C406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89600"/>
            <a:ext cx="288000" cy="288000"/>
          </a:xfrm>
          <a:prstGeom prst="rect">
            <a:avLst/>
          </a:prstGeom>
        </p:spPr>
      </p:pic>
      <p:pic>
        <p:nvPicPr>
          <p:cNvPr id="58" name="Graphic 57">
            <a:extLst>
              <a:ext uri="{FF2B5EF4-FFF2-40B4-BE49-F238E27FC236}">
                <a16:creationId xmlns:a16="http://schemas.microsoft.com/office/drawing/2014/main" id="{16EDEEA5-5FF9-4B28-87AD-D05DE1500C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89600"/>
            <a:ext cx="288000" cy="288000"/>
          </a:xfrm>
          <a:prstGeom prst="rect">
            <a:avLst/>
          </a:prstGeom>
        </p:spPr>
      </p:pic>
      <p:pic>
        <p:nvPicPr>
          <p:cNvPr id="59" name="Graphic 58">
            <a:extLst>
              <a:ext uri="{FF2B5EF4-FFF2-40B4-BE49-F238E27FC236}">
                <a16:creationId xmlns:a16="http://schemas.microsoft.com/office/drawing/2014/main" id="{60FAF0E7-B0E8-4F8C-A709-1ED29CDF57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89600"/>
            <a:ext cx="288000" cy="288000"/>
          </a:xfrm>
          <a:prstGeom prst="rect">
            <a:avLst/>
          </a:prstGeom>
        </p:spPr>
      </p:pic>
      <p:pic>
        <p:nvPicPr>
          <p:cNvPr id="60" name="Graphic 59">
            <a:extLst>
              <a:ext uri="{FF2B5EF4-FFF2-40B4-BE49-F238E27FC236}">
                <a16:creationId xmlns:a16="http://schemas.microsoft.com/office/drawing/2014/main" id="{EE78B025-AA14-41E6-BA58-D828DCC4F9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89600"/>
            <a:ext cx="288000" cy="288000"/>
          </a:xfrm>
          <a:prstGeom prst="rect">
            <a:avLst/>
          </a:prstGeom>
        </p:spPr>
      </p:pic>
      <p:pic>
        <p:nvPicPr>
          <p:cNvPr id="61" name="Graphic 60">
            <a:extLst>
              <a:ext uri="{FF2B5EF4-FFF2-40B4-BE49-F238E27FC236}">
                <a16:creationId xmlns:a16="http://schemas.microsoft.com/office/drawing/2014/main" id="{370BDECC-1793-4380-BCEB-1EF51F136B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89600"/>
            <a:ext cx="288000" cy="288000"/>
          </a:xfrm>
          <a:prstGeom prst="rect">
            <a:avLst/>
          </a:prstGeom>
        </p:spPr>
      </p:pic>
      <p:pic>
        <p:nvPicPr>
          <p:cNvPr id="62" name="Graphic 61">
            <a:extLst>
              <a:ext uri="{FF2B5EF4-FFF2-40B4-BE49-F238E27FC236}">
                <a16:creationId xmlns:a16="http://schemas.microsoft.com/office/drawing/2014/main" id="{E1B8A3E2-E858-47AF-8A21-E25134B5A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89600"/>
            <a:ext cx="288000" cy="288000"/>
          </a:xfrm>
          <a:prstGeom prst="rect">
            <a:avLst/>
          </a:prstGeom>
        </p:spPr>
      </p:pic>
      <p:pic>
        <p:nvPicPr>
          <p:cNvPr id="63" name="Graphic 62">
            <a:extLst>
              <a:ext uri="{FF2B5EF4-FFF2-40B4-BE49-F238E27FC236}">
                <a16:creationId xmlns:a16="http://schemas.microsoft.com/office/drawing/2014/main" id="{16157704-B548-46B5-8EFE-3806E37C6E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89600"/>
            <a:ext cx="288000" cy="288000"/>
          </a:xfrm>
          <a:prstGeom prst="rect">
            <a:avLst/>
          </a:prstGeom>
        </p:spPr>
      </p:pic>
      <p:pic>
        <p:nvPicPr>
          <p:cNvPr id="64" name="Graphic 63">
            <a:extLst>
              <a:ext uri="{FF2B5EF4-FFF2-40B4-BE49-F238E27FC236}">
                <a16:creationId xmlns:a16="http://schemas.microsoft.com/office/drawing/2014/main" id="{E0C35874-EEEF-483F-B8AA-E4D45F74B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89600"/>
            <a:ext cx="288000" cy="288000"/>
          </a:xfrm>
          <a:prstGeom prst="rect">
            <a:avLst/>
          </a:prstGeom>
        </p:spPr>
      </p:pic>
      <p:pic>
        <p:nvPicPr>
          <p:cNvPr id="65" name="Graphic 64">
            <a:extLst>
              <a:ext uri="{FF2B5EF4-FFF2-40B4-BE49-F238E27FC236}">
                <a16:creationId xmlns:a16="http://schemas.microsoft.com/office/drawing/2014/main" id="{09940CD5-518D-4055-952F-84DDE0D89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89600"/>
            <a:ext cx="288000" cy="288000"/>
          </a:xfrm>
          <a:prstGeom prst="rect">
            <a:avLst/>
          </a:prstGeom>
        </p:spPr>
      </p:pic>
      <p:pic>
        <p:nvPicPr>
          <p:cNvPr id="66" name="Graphic 65">
            <a:extLst>
              <a:ext uri="{FF2B5EF4-FFF2-40B4-BE49-F238E27FC236}">
                <a16:creationId xmlns:a16="http://schemas.microsoft.com/office/drawing/2014/main" id="{13C206E5-9BE9-45CE-8719-7AA974B68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89600"/>
            <a:ext cx="288000" cy="288000"/>
          </a:xfrm>
          <a:prstGeom prst="rect">
            <a:avLst/>
          </a:prstGeom>
        </p:spPr>
      </p:pic>
      <p:pic>
        <p:nvPicPr>
          <p:cNvPr id="67" name="Graphic 66">
            <a:extLst>
              <a:ext uri="{FF2B5EF4-FFF2-40B4-BE49-F238E27FC236}">
                <a16:creationId xmlns:a16="http://schemas.microsoft.com/office/drawing/2014/main" id="{CDA0E94F-2246-4179-AFC3-19A7F6E93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89600"/>
            <a:ext cx="288000" cy="288000"/>
          </a:xfrm>
          <a:prstGeom prst="rect">
            <a:avLst/>
          </a:prstGeom>
        </p:spPr>
      </p:pic>
      <p:pic>
        <p:nvPicPr>
          <p:cNvPr id="68" name="Graphic 67">
            <a:extLst>
              <a:ext uri="{FF2B5EF4-FFF2-40B4-BE49-F238E27FC236}">
                <a16:creationId xmlns:a16="http://schemas.microsoft.com/office/drawing/2014/main" id="{458A24DE-B8CA-4A7A-81E9-7E3627B032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89600"/>
            <a:ext cx="288000" cy="288000"/>
          </a:xfrm>
          <a:prstGeom prst="rect">
            <a:avLst/>
          </a:prstGeom>
        </p:spPr>
      </p:pic>
      <p:pic>
        <p:nvPicPr>
          <p:cNvPr id="69" name="Graphic 68">
            <a:extLst>
              <a:ext uri="{FF2B5EF4-FFF2-40B4-BE49-F238E27FC236}">
                <a16:creationId xmlns:a16="http://schemas.microsoft.com/office/drawing/2014/main" id="{A5521594-B4CA-4789-84CD-146B03F6F2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89600"/>
            <a:ext cx="288000" cy="288000"/>
          </a:xfrm>
          <a:prstGeom prst="rect">
            <a:avLst/>
          </a:prstGeom>
        </p:spPr>
      </p:pic>
      <p:pic>
        <p:nvPicPr>
          <p:cNvPr id="70" name="Graphic 69">
            <a:extLst>
              <a:ext uri="{FF2B5EF4-FFF2-40B4-BE49-F238E27FC236}">
                <a16:creationId xmlns:a16="http://schemas.microsoft.com/office/drawing/2014/main" id="{AEBEF6EB-5C4C-4747-8167-12B06AF71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89600"/>
            <a:ext cx="288000" cy="288000"/>
          </a:xfrm>
          <a:prstGeom prst="rect">
            <a:avLst/>
          </a:prstGeom>
        </p:spPr>
      </p:pic>
      <p:pic>
        <p:nvPicPr>
          <p:cNvPr id="71" name="Graphic 70">
            <a:extLst>
              <a:ext uri="{FF2B5EF4-FFF2-40B4-BE49-F238E27FC236}">
                <a16:creationId xmlns:a16="http://schemas.microsoft.com/office/drawing/2014/main" id="{3AB4E00A-7AE2-4BE1-B17D-6AA2E33299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89600"/>
            <a:ext cx="288000" cy="288000"/>
          </a:xfrm>
          <a:prstGeom prst="rect">
            <a:avLst/>
          </a:prstGeom>
        </p:spPr>
      </p:pic>
      <p:pic>
        <p:nvPicPr>
          <p:cNvPr id="72" name="Graphic 71">
            <a:extLst>
              <a:ext uri="{FF2B5EF4-FFF2-40B4-BE49-F238E27FC236}">
                <a16:creationId xmlns:a16="http://schemas.microsoft.com/office/drawing/2014/main" id="{3CA995BD-7102-45FA-A3E0-D6679FD70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878400"/>
            <a:ext cx="288000" cy="288000"/>
          </a:xfrm>
          <a:prstGeom prst="rect">
            <a:avLst/>
          </a:prstGeom>
        </p:spPr>
      </p:pic>
      <p:pic>
        <p:nvPicPr>
          <p:cNvPr id="73" name="Graphic 72">
            <a:extLst>
              <a:ext uri="{FF2B5EF4-FFF2-40B4-BE49-F238E27FC236}">
                <a16:creationId xmlns:a16="http://schemas.microsoft.com/office/drawing/2014/main" id="{C15FC012-FEF3-4917-AB34-8E1BE5A2D6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878400"/>
            <a:ext cx="288000" cy="288000"/>
          </a:xfrm>
          <a:prstGeom prst="rect">
            <a:avLst/>
          </a:prstGeom>
        </p:spPr>
      </p:pic>
      <p:pic>
        <p:nvPicPr>
          <p:cNvPr id="74" name="Graphic 73">
            <a:extLst>
              <a:ext uri="{FF2B5EF4-FFF2-40B4-BE49-F238E27FC236}">
                <a16:creationId xmlns:a16="http://schemas.microsoft.com/office/drawing/2014/main" id="{7743877A-0A8C-46CA-B1F8-D72A23C940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878400"/>
            <a:ext cx="288000" cy="288000"/>
          </a:xfrm>
          <a:prstGeom prst="rect">
            <a:avLst/>
          </a:prstGeom>
        </p:spPr>
      </p:pic>
      <p:pic>
        <p:nvPicPr>
          <p:cNvPr id="75" name="Graphic 74">
            <a:extLst>
              <a:ext uri="{FF2B5EF4-FFF2-40B4-BE49-F238E27FC236}">
                <a16:creationId xmlns:a16="http://schemas.microsoft.com/office/drawing/2014/main" id="{D3855CF0-2381-41D7-B8F7-160E5EC4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878400"/>
            <a:ext cx="288000" cy="288000"/>
          </a:xfrm>
          <a:prstGeom prst="rect">
            <a:avLst/>
          </a:prstGeom>
        </p:spPr>
      </p:pic>
      <p:pic>
        <p:nvPicPr>
          <p:cNvPr id="76" name="Graphic 75">
            <a:extLst>
              <a:ext uri="{FF2B5EF4-FFF2-40B4-BE49-F238E27FC236}">
                <a16:creationId xmlns:a16="http://schemas.microsoft.com/office/drawing/2014/main" id="{96E39EF0-1BF5-4CE2-B68B-F805AA46C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878400"/>
            <a:ext cx="288000" cy="288000"/>
          </a:xfrm>
          <a:prstGeom prst="rect">
            <a:avLst/>
          </a:prstGeom>
        </p:spPr>
      </p:pic>
      <p:pic>
        <p:nvPicPr>
          <p:cNvPr id="77" name="Graphic 76">
            <a:extLst>
              <a:ext uri="{FF2B5EF4-FFF2-40B4-BE49-F238E27FC236}">
                <a16:creationId xmlns:a16="http://schemas.microsoft.com/office/drawing/2014/main" id="{95020200-BF66-4612-8D21-1D1C44D63A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878400"/>
            <a:ext cx="288000" cy="288000"/>
          </a:xfrm>
          <a:prstGeom prst="rect">
            <a:avLst/>
          </a:prstGeom>
        </p:spPr>
      </p:pic>
      <p:pic>
        <p:nvPicPr>
          <p:cNvPr id="78" name="Graphic 77">
            <a:extLst>
              <a:ext uri="{FF2B5EF4-FFF2-40B4-BE49-F238E27FC236}">
                <a16:creationId xmlns:a16="http://schemas.microsoft.com/office/drawing/2014/main" id="{8B18F55B-29DF-4A1A-B415-C9E4FF792E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878400"/>
            <a:ext cx="288000" cy="288000"/>
          </a:xfrm>
          <a:prstGeom prst="rect">
            <a:avLst/>
          </a:prstGeom>
        </p:spPr>
      </p:pic>
      <p:pic>
        <p:nvPicPr>
          <p:cNvPr id="79" name="Graphic 78">
            <a:extLst>
              <a:ext uri="{FF2B5EF4-FFF2-40B4-BE49-F238E27FC236}">
                <a16:creationId xmlns:a16="http://schemas.microsoft.com/office/drawing/2014/main" id="{A46CA168-D8AF-49EA-9E60-928BFE376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878400"/>
            <a:ext cx="288000" cy="288000"/>
          </a:xfrm>
          <a:prstGeom prst="rect">
            <a:avLst/>
          </a:prstGeom>
        </p:spPr>
      </p:pic>
      <p:pic>
        <p:nvPicPr>
          <p:cNvPr id="80" name="Graphic 79">
            <a:extLst>
              <a:ext uri="{FF2B5EF4-FFF2-40B4-BE49-F238E27FC236}">
                <a16:creationId xmlns:a16="http://schemas.microsoft.com/office/drawing/2014/main" id="{B83308A6-9BD9-4C50-B634-6D2C93711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878400"/>
            <a:ext cx="288000" cy="288000"/>
          </a:xfrm>
          <a:prstGeom prst="rect">
            <a:avLst/>
          </a:prstGeom>
        </p:spPr>
      </p:pic>
      <p:pic>
        <p:nvPicPr>
          <p:cNvPr id="81" name="Graphic 80">
            <a:extLst>
              <a:ext uri="{FF2B5EF4-FFF2-40B4-BE49-F238E27FC236}">
                <a16:creationId xmlns:a16="http://schemas.microsoft.com/office/drawing/2014/main" id="{07BC1D48-28CE-4819-BE4A-6E1D588FE6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878400"/>
            <a:ext cx="288000" cy="288000"/>
          </a:xfrm>
          <a:prstGeom prst="rect">
            <a:avLst/>
          </a:prstGeom>
        </p:spPr>
      </p:pic>
      <p:pic>
        <p:nvPicPr>
          <p:cNvPr id="82" name="Graphic 81">
            <a:extLst>
              <a:ext uri="{FF2B5EF4-FFF2-40B4-BE49-F238E27FC236}">
                <a16:creationId xmlns:a16="http://schemas.microsoft.com/office/drawing/2014/main" id="{4C7C47A6-DE2B-4A9C-A5FA-FEE8B65044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878400"/>
            <a:ext cx="288000" cy="288000"/>
          </a:xfrm>
          <a:prstGeom prst="rect">
            <a:avLst/>
          </a:prstGeom>
        </p:spPr>
      </p:pic>
      <p:pic>
        <p:nvPicPr>
          <p:cNvPr id="83" name="Graphic 82">
            <a:extLst>
              <a:ext uri="{FF2B5EF4-FFF2-40B4-BE49-F238E27FC236}">
                <a16:creationId xmlns:a16="http://schemas.microsoft.com/office/drawing/2014/main" id="{A49A7D5D-1803-4184-8439-E3D7FDB987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878400"/>
            <a:ext cx="288000" cy="288000"/>
          </a:xfrm>
          <a:prstGeom prst="rect">
            <a:avLst/>
          </a:prstGeom>
        </p:spPr>
      </p:pic>
      <p:pic>
        <p:nvPicPr>
          <p:cNvPr id="84" name="Graphic 83">
            <a:extLst>
              <a:ext uri="{FF2B5EF4-FFF2-40B4-BE49-F238E27FC236}">
                <a16:creationId xmlns:a16="http://schemas.microsoft.com/office/drawing/2014/main" id="{9BAB0A75-507E-4A27-8EAA-052CEB4B48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878400"/>
            <a:ext cx="288000" cy="288000"/>
          </a:xfrm>
          <a:prstGeom prst="rect">
            <a:avLst/>
          </a:prstGeom>
        </p:spPr>
      </p:pic>
      <p:pic>
        <p:nvPicPr>
          <p:cNvPr id="85" name="Graphic 84">
            <a:extLst>
              <a:ext uri="{FF2B5EF4-FFF2-40B4-BE49-F238E27FC236}">
                <a16:creationId xmlns:a16="http://schemas.microsoft.com/office/drawing/2014/main" id="{17A42218-2602-4287-84BE-50CDFDC00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878400"/>
            <a:ext cx="288000" cy="288000"/>
          </a:xfrm>
          <a:prstGeom prst="rect">
            <a:avLst/>
          </a:prstGeom>
        </p:spPr>
      </p:pic>
      <p:pic>
        <p:nvPicPr>
          <p:cNvPr id="86" name="Graphic 85">
            <a:extLst>
              <a:ext uri="{FF2B5EF4-FFF2-40B4-BE49-F238E27FC236}">
                <a16:creationId xmlns:a16="http://schemas.microsoft.com/office/drawing/2014/main" id="{0A219883-A58C-4004-A418-27E2D6D51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878400"/>
            <a:ext cx="288000" cy="288000"/>
          </a:xfrm>
          <a:prstGeom prst="rect">
            <a:avLst/>
          </a:prstGeom>
        </p:spPr>
      </p:pic>
      <p:pic>
        <p:nvPicPr>
          <p:cNvPr id="87" name="Graphic 86">
            <a:extLst>
              <a:ext uri="{FF2B5EF4-FFF2-40B4-BE49-F238E27FC236}">
                <a16:creationId xmlns:a16="http://schemas.microsoft.com/office/drawing/2014/main" id="{ECF24F7E-A9C3-43E7-923B-9CC6F680F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878400"/>
            <a:ext cx="288000" cy="288000"/>
          </a:xfrm>
          <a:prstGeom prst="rect">
            <a:avLst/>
          </a:prstGeom>
        </p:spPr>
      </p:pic>
      <p:pic>
        <p:nvPicPr>
          <p:cNvPr id="88" name="Graphic 87">
            <a:extLst>
              <a:ext uri="{FF2B5EF4-FFF2-40B4-BE49-F238E27FC236}">
                <a16:creationId xmlns:a16="http://schemas.microsoft.com/office/drawing/2014/main" id="{A943F9FD-CBE4-4381-A0B8-690321F5D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878400"/>
            <a:ext cx="288000" cy="288000"/>
          </a:xfrm>
          <a:prstGeom prst="rect">
            <a:avLst/>
          </a:prstGeom>
        </p:spPr>
      </p:pic>
      <p:pic>
        <p:nvPicPr>
          <p:cNvPr id="89" name="Graphic 88">
            <a:extLst>
              <a:ext uri="{FF2B5EF4-FFF2-40B4-BE49-F238E27FC236}">
                <a16:creationId xmlns:a16="http://schemas.microsoft.com/office/drawing/2014/main" id="{8AB2F930-EC85-4753-BE2A-E35393709E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878400"/>
            <a:ext cx="288000" cy="288000"/>
          </a:xfrm>
          <a:prstGeom prst="rect">
            <a:avLst/>
          </a:prstGeom>
        </p:spPr>
      </p:pic>
      <p:pic>
        <p:nvPicPr>
          <p:cNvPr id="90" name="Graphic 89">
            <a:extLst>
              <a:ext uri="{FF2B5EF4-FFF2-40B4-BE49-F238E27FC236}">
                <a16:creationId xmlns:a16="http://schemas.microsoft.com/office/drawing/2014/main" id="{89BAA857-2073-4044-AAC0-429611C68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878400"/>
            <a:ext cx="288000" cy="288000"/>
          </a:xfrm>
          <a:prstGeom prst="rect">
            <a:avLst/>
          </a:prstGeom>
        </p:spPr>
      </p:pic>
      <p:pic>
        <p:nvPicPr>
          <p:cNvPr id="91" name="Graphic 90">
            <a:extLst>
              <a:ext uri="{FF2B5EF4-FFF2-40B4-BE49-F238E27FC236}">
                <a16:creationId xmlns:a16="http://schemas.microsoft.com/office/drawing/2014/main" id="{664F4699-1FD0-4613-8830-DC7AF180C5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878400"/>
            <a:ext cx="288000" cy="288000"/>
          </a:xfrm>
          <a:prstGeom prst="rect">
            <a:avLst/>
          </a:prstGeom>
        </p:spPr>
      </p:pic>
      <p:pic>
        <p:nvPicPr>
          <p:cNvPr id="92" name="Graphic 91">
            <a:extLst>
              <a:ext uri="{FF2B5EF4-FFF2-40B4-BE49-F238E27FC236}">
                <a16:creationId xmlns:a16="http://schemas.microsoft.com/office/drawing/2014/main" id="{D59AD8CC-0E07-4F82-9343-03A0E766D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878400"/>
            <a:ext cx="288000" cy="288000"/>
          </a:xfrm>
          <a:prstGeom prst="rect">
            <a:avLst/>
          </a:prstGeom>
        </p:spPr>
      </p:pic>
      <p:pic>
        <p:nvPicPr>
          <p:cNvPr id="93" name="Graphic 92">
            <a:extLst>
              <a:ext uri="{FF2B5EF4-FFF2-40B4-BE49-F238E27FC236}">
                <a16:creationId xmlns:a16="http://schemas.microsoft.com/office/drawing/2014/main" id="{78D2D3AE-40D3-4E4E-B2D5-0849499F26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878400"/>
            <a:ext cx="288000" cy="288000"/>
          </a:xfrm>
          <a:prstGeom prst="rect">
            <a:avLst/>
          </a:prstGeom>
        </p:spPr>
      </p:pic>
      <p:pic>
        <p:nvPicPr>
          <p:cNvPr id="94" name="Graphic 93">
            <a:extLst>
              <a:ext uri="{FF2B5EF4-FFF2-40B4-BE49-F238E27FC236}">
                <a16:creationId xmlns:a16="http://schemas.microsoft.com/office/drawing/2014/main" id="{A4133046-C1E9-421D-992D-7110025119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878400"/>
            <a:ext cx="288000" cy="288000"/>
          </a:xfrm>
          <a:prstGeom prst="rect">
            <a:avLst/>
          </a:prstGeom>
        </p:spPr>
      </p:pic>
      <p:pic>
        <p:nvPicPr>
          <p:cNvPr id="95" name="Graphic 94">
            <a:extLst>
              <a:ext uri="{FF2B5EF4-FFF2-40B4-BE49-F238E27FC236}">
                <a16:creationId xmlns:a16="http://schemas.microsoft.com/office/drawing/2014/main" id="{0E9AB892-74E0-4F3C-AEE4-2B156173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878400"/>
            <a:ext cx="288000" cy="288000"/>
          </a:xfrm>
          <a:prstGeom prst="rect">
            <a:avLst/>
          </a:prstGeom>
        </p:spPr>
      </p:pic>
      <p:pic>
        <p:nvPicPr>
          <p:cNvPr id="96" name="Graphic 95">
            <a:extLst>
              <a:ext uri="{FF2B5EF4-FFF2-40B4-BE49-F238E27FC236}">
                <a16:creationId xmlns:a16="http://schemas.microsoft.com/office/drawing/2014/main" id="{EB01E7B1-96EC-45B8-A82B-7B7517AB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878400"/>
            <a:ext cx="288000" cy="288000"/>
          </a:xfrm>
          <a:prstGeom prst="rect">
            <a:avLst/>
          </a:prstGeom>
        </p:spPr>
      </p:pic>
      <p:pic>
        <p:nvPicPr>
          <p:cNvPr id="97" name="Graphic 96">
            <a:extLst>
              <a:ext uri="{FF2B5EF4-FFF2-40B4-BE49-F238E27FC236}">
                <a16:creationId xmlns:a16="http://schemas.microsoft.com/office/drawing/2014/main" id="{9C7B15E6-4C74-44EF-BDD1-851B79AEAE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878400"/>
            <a:ext cx="288000" cy="288000"/>
          </a:xfrm>
          <a:prstGeom prst="rect">
            <a:avLst/>
          </a:prstGeom>
        </p:spPr>
      </p:pic>
      <p:pic>
        <p:nvPicPr>
          <p:cNvPr id="98" name="Graphic 97">
            <a:extLst>
              <a:ext uri="{FF2B5EF4-FFF2-40B4-BE49-F238E27FC236}">
                <a16:creationId xmlns:a16="http://schemas.microsoft.com/office/drawing/2014/main" id="{2167B66D-D434-475E-B000-870F593B12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878400"/>
            <a:ext cx="288000" cy="288000"/>
          </a:xfrm>
          <a:prstGeom prst="rect">
            <a:avLst/>
          </a:prstGeom>
        </p:spPr>
      </p:pic>
      <p:pic>
        <p:nvPicPr>
          <p:cNvPr id="99" name="Graphic 98">
            <a:extLst>
              <a:ext uri="{FF2B5EF4-FFF2-40B4-BE49-F238E27FC236}">
                <a16:creationId xmlns:a16="http://schemas.microsoft.com/office/drawing/2014/main" id="{6D7AB675-99D8-4253-8BFE-C618786D20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878400"/>
            <a:ext cx="288000" cy="288000"/>
          </a:xfrm>
          <a:prstGeom prst="rect">
            <a:avLst/>
          </a:prstGeom>
        </p:spPr>
      </p:pic>
      <p:pic>
        <p:nvPicPr>
          <p:cNvPr id="100" name="Graphic 99">
            <a:extLst>
              <a:ext uri="{FF2B5EF4-FFF2-40B4-BE49-F238E27FC236}">
                <a16:creationId xmlns:a16="http://schemas.microsoft.com/office/drawing/2014/main" id="{100E3E62-DCAD-414A-BA9E-83727F903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878400"/>
            <a:ext cx="288000" cy="288000"/>
          </a:xfrm>
          <a:prstGeom prst="rect">
            <a:avLst/>
          </a:prstGeom>
        </p:spPr>
      </p:pic>
      <p:pic>
        <p:nvPicPr>
          <p:cNvPr id="101" name="Graphic 100">
            <a:extLst>
              <a:ext uri="{FF2B5EF4-FFF2-40B4-BE49-F238E27FC236}">
                <a16:creationId xmlns:a16="http://schemas.microsoft.com/office/drawing/2014/main" id="{D6C69D95-1711-4057-AD2D-C44C8B7B1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878400"/>
            <a:ext cx="288000" cy="288000"/>
          </a:xfrm>
          <a:prstGeom prst="rect">
            <a:avLst/>
          </a:prstGeom>
        </p:spPr>
      </p:pic>
      <p:pic>
        <p:nvPicPr>
          <p:cNvPr id="102" name="Graphic 101">
            <a:extLst>
              <a:ext uri="{FF2B5EF4-FFF2-40B4-BE49-F238E27FC236}">
                <a16:creationId xmlns:a16="http://schemas.microsoft.com/office/drawing/2014/main" id="{88048B41-CD4C-4766-9953-FA7D76B967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878400"/>
            <a:ext cx="288000" cy="288000"/>
          </a:xfrm>
          <a:prstGeom prst="rect">
            <a:avLst/>
          </a:prstGeom>
        </p:spPr>
      </p:pic>
      <p:pic>
        <p:nvPicPr>
          <p:cNvPr id="103" name="Graphic 102">
            <a:extLst>
              <a:ext uri="{FF2B5EF4-FFF2-40B4-BE49-F238E27FC236}">
                <a16:creationId xmlns:a16="http://schemas.microsoft.com/office/drawing/2014/main" id="{2E08CC2A-432F-43D2-BD1C-A8916DD6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270800"/>
            <a:ext cx="288000" cy="288000"/>
          </a:xfrm>
          <a:prstGeom prst="rect">
            <a:avLst/>
          </a:prstGeom>
        </p:spPr>
      </p:pic>
      <p:pic>
        <p:nvPicPr>
          <p:cNvPr id="104" name="Graphic 103">
            <a:extLst>
              <a:ext uri="{FF2B5EF4-FFF2-40B4-BE49-F238E27FC236}">
                <a16:creationId xmlns:a16="http://schemas.microsoft.com/office/drawing/2014/main" id="{AC1516E7-ACCB-43B3-8E84-5E376DCB20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270800"/>
            <a:ext cx="288000" cy="288000"/>
          </a:xfrm>
          <a:prstGeom prst="rect">
            <a:avLst/>
          </a:prstGeom>
        </p:spPr>
      </p:pic>
      <p:pic>
        <p:nvPicPr>
          <p:cNvPr id="105" name="Graphic 104">
            <a:extLst>
              <a:ext uri="{FF2B5EF4-FFF2-40B4-BE49-F238E27FC236}">
                <a16:creationId xmlns:a16="http://schemas.microsoft.com/office/drawing/2014/main" id="{BDC25FA4-7FA6-474D-AA30-EE34DB884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270800"/>
            <a:ext cx="288000" cy="288000"/>
          </a:xfrm>
          <a:prstGeom prst="rect">
            <a:avLst/>
          </a:prstGeom>
        </p:spPr>
      </p:pic>
      <p:pic>
        <p:nvPicPr>
          <p:cNvPr id="106" name="Graphic 105">
            <a:extLst>
              <a:ext uri="{FF2B5EF4-FFF2-40B4-BE49-F238E27FC236}">
                <a16:creationId xmlns:a16="http://schemas.microsoft.com/office/drawing/2014/main" id="{C98E1336-6EC0-49D7-BB14-9EF5F21977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270800"/>
            <a:ext cx="288000" cy="288000"/>
          </a:xfrm>
          <a:prstGeom prst="rect">
            <a:avLst/>
          </a:prstGeom>
        </p:spPr>
      </p:pic>
      <p:pic>
        <p:nvPicPr>
          <p:cNvPr id="107" name="Graphic 106">
            <a:extLst>
              <a:ext uri="{FF2B5EF4-FFF2-40B4-BE49-F238E27FC236}">
                <a16:creationId xmlns:a16="http://schemas.microsoft.com/office/drawing/2014/main" id="{069346E4-6683-4732-B26D-33A979D30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270800"/>
            <a:ext cx="288000" cy="288000"/>
          </a:xfrm>
          <a:prstGeom prst="rect">
            <a:avLst/>
          </a:prstGeom>
        </p:spPr>
      </p:pic>
      <p:pic>
        <p:nvPicPr>
          <p:cNvPr id="108" name="Graphic 107">
            <a:extLst>
              <a:ext uri="{FF2B5EF4-FFF2-40B4-BE49-F238E27FC236}">
                <a16:creationId xmlns:a16="http://schemas.microsoft.com/office/drawing/2014/main" id="{C10EFE24-4518-4496-A962-5C407B99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270800"/>
            <a:ext cx="288000" cy="288000"/>
          </a:xfrm>
          <a:prstGeom prst="rect">
            <a:avLst/>
          </a:prstGeom>
        </p:spPr>
      </p:pic>
      <p:pic>
        <p:nvPicPr>
          <p:cNvPr id="109" name="Graphic 108">
            <a:extLst>
              <a:ext uri="{FF2B5EF4-FFF2-40B4-BE49-F238E27FC236}">
                <a16:creationId xmlns:a16="http://schemas.microsoft.com/office/drawing/2014/main" id="{BC7B68BD-8C76-4774-905D-2E17DF07F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270800"/>
            <a:ext cx="288000" cy="288000"/>
          </a:xfrm>
          <a:prstGeom prst="rect">
            <a:avLst/>
          </a:prstGeom>
        </p:spPr>
      </p:pic>
      <p:pic>
        <p:nvPicPr>
          <p:cNvPr id="110" name="Graphic 109">
            <a:extLst>
              <a:ext uri="{FF2B5EF4-FFF2-40B4-BE49-F238E27FC236}">
                <a16:creationId xmlns:a16="http://schemas.microsoft.com/office/drawing/2014/main" id="{A04F9A96-4A86-4ECF-A7E6-A9D05ABE01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270800"/>
            <a:ext cx="288000" cy="288000"/>
          </a:xfrm>
          <a:prstGeom prst="rect">
            <a:avLst/>
          </a:prstGeom>
        </p:spPr>
      </p:pic>
      <p:pic>
        <p:nvPicPr>
          <p:cNvPr id="111" name="Graphic 110">
            <a:extLst>
              <a:ext uri="{FF2B5EF4-FFF2-40B4-BE49-F238E27FC236}">
                <a16:creationId xmlns:a16="http://schemas.microsoft.com/office/drawing/2014/main" id="{F62C3D80-D333-479D-AD52-11B234AD99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270800"/>
            <a:ext cx="288000" cy="288000"/>
          </a:xfrm>
          <a:prstGeom prst="rect">
            <a:avLst/>
          </a:prstGeom>
        </p:spPr>
      </p:pic>
      <p:pic>
        <p:nvPicPr>
          <p:cNvPr id="112" name="Graphic 111">
            <a:extLst>
              <a:ext uri="{FF2B5EF4-FFF2-40B4-BE49-F238E27FC236}">
                <a16:creationId xmlns:a16="http://schemas.microsoft.com/office/drawing/2014/main" id="{23C30D63-4930-4F85-9E42-E1571B3711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270800"/>
            <a:ext cx="288000" cy="288000"/>
          </a:xfrm>
          <a:prstGeom prst="rect">
            <a:avLst/>
          </a:prstGeom>
        </p:spPr>
      </p:pic>
      <p:pic>
        <p:nvPicPr>
          <p:cNvPr id="113" name="Graphic 112">
            <a:extLst>
              <a:ext uri="{FF2B5EF4-FFF2-40B4-BE49-F238E27FC236}">
                <a16:creationId xmlns:a16="http://schemas.microsoft.com/office/drawing/2014/main" id="{248B95E2-04A1-48AD-AB3C-74FD601434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270800"/>
            <a:ext cx="288000" cy="288000"/>
          </a:xfrm>
          <a:prstGeom prst="rect">
            <a:avLst/>
          </a:prstGeom>
        </p:spPr>
      </p:pic>
      <p:pic>
        <p:nvPicPr>
          <p:cNvPr id="114" name="Graphic 113">
            <a:extLst>
              <a:ext uri="{FF2B5EF4-FFF2-40B4-BE49-F238E27FC236}">
                <a16:creationId xmlns:a16="http://schemas.microsoft.com/office/drawing/2014/main" id="{8D378C49-D412-421B-BC03-2696C923C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270800"/>
            <a:ext cx="288000" cy="288000"/>
          </a:xfrm>
          <a:prstGeom prst="rect">
            <a:avLst/>
          </a:prstGeom>
        </p:spPr>
      </p:pic>
      <p:pic>
        <p:nvPicPr>
          <p:cNvPr id="115" name="Graphic 114">
            <a:extLst>
              <a:ext uri="{FF2B5EF4-FFF2-40B4-BE49-F238E27FC236}">
                <a16:creationId xmlns:a16="http://schemas.microsoft.com/office/drawing/2014/main" id="{7B2E3191-4A77-40CA-9D64-766E0E06D6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270800"/>
            <a:ext cx="288000" cy="288000"/>
          </a:xfrm>
          <a:prstGeom prst="rect">
            <a:avLst/>
          </a:prstGeom>
        </p:spPr>
      </p:pic>
      <p:pic>
        <p:nvPicPr>
          <p:cNvPr id="116" name="Graphic 115">
            <a:extLst>
              <a:ext uri="{FF2B5EF4-FFF2-40B4-BE49-F238E27FC236}">
                <a16:creationId xmlns:a16="http://schemas.microsoft.com/office/drawing/2014/main" id="{75C9AB78-821D-4C3C-8652-7D7F0733B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270800"/>
            <a:ext cx="288000" cy="288000"/>
          </a:xfrm>
          <a:prstGeom prst="rect">
            <a:avLst/>
          </a:prstGeom>
        </p:spPr>
      </p:pic>
      <p:pic>
        <p:nvPicPr>
          <p:cNvPr id="117" name="Graphic 116">
            <a:extLst>
              <a:ext uri="{FF2B5EF4-FFF2-40B4-BE49-F238E27FC236}">
                <a16:creationId xmlns:a16="http://schemas.microsoft.com/office/drawing/2014/main" id="{BB614263-A843-42BC-8EAD-F1CF7D9591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270800"/>
            <a:ext cx="288000" cy="288000"/>
          </a:xfrm>
          <a:prstGeom prst="rect">
            <a:avLst/>
          </a:prstGeom>
        </p:spPr>
      </p:pic>
      <p:pic>
        <p:nvPicPr>
          <p:cNvPr id="118" name="Graphic 117">
            <a:extLst>
              <a:ext uri="{FF2B5EF4-FFF2-40B4-BE49-F238E27FC236}">
                <a16:creationId xmlns:a16="http://schemas.microsoft.com/office/drawing/2014/main" id="{4AA105CD-5098-47BF-B59E-1A2583977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270800"/>
            <a:ext cx="288000" cy="288000"/>
          </a:xfrm>
          <a:prstGeom prst="rect">
            <a:avLst/>
          </a:prstGeom>
        </p:spPr>
      </p:pic>
      <p:pic>
        <p:nvPicPr>
          <p:cNvPr id="119" name="Graphic 118">
            <a:extLst>
              <a:ext uri="{FF2B5EF4-FFF2-40B4-BE49-F238E27FC236}">
                <a16:creationId xmlns:a16="http://schemas.microsoft.com/office/drawing/2014/main" id="{842295CB-4D6A-45D4-9BA3-F1F4490D2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270800"/>
            <a:ext cx="288000" cy="288000"/>
          </a:xfrm>
          <a:prstGeom prst="rect">
            <a:avLst/>
          </a:prstGeom>
        </p:spPr>
      </p:pic>
      <p:pic>
        <p:nvPicPr>
          <p:cNvPr id="120" name="Graphic 119">
            <a:extLst>
              <a:ext uri="{FF2B5EF4-FFF2-40B4-BE49-F238E27FC236}">
                <a16:creationId xmlns:a16="http://schemas.microsoft.com/office/drawing/2014/main" id="{16CFF39A-F5D2-41E0-A7EB-8D3921AF8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270800"/>
            <a:ext cx="288000" cy="288000"/>
          </a:xfrm>
          <a:prstGeom prst="rect">
            <a:avLst/>
          </a:prstGeom>
        </p:spPr>
      </p:pic>
      <p:pic>
        <p:nvPicPr>
          <p:cNvPr id="121" name="Graphic 120">
            <a:extLst>
              <a:ext uri="{FF2B5EF4-FFF2-40B4-BE49-F238E27FC236}">
                <a16:creationId xmlns:a16="http://schemas.microsoft.com/office/drawing/2014/main" id="{F127D6CD-FD3E-4D26-8F35-9967C289FC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270800"/>
            <a:ext cx="288000" cy="288000"/>
          </a:xfrm>
          <a:prstGeom prst="rect">
            <a:avLst/>
          </a:prstGeom>
        </p:spPr>
      </p:pic>
      <p:pic>
        <p:nvPicPr>
          <p:cNvPr id="122" name="Graphic 121">
            <a:extLst>
              <a:ext uri="{FF2B5EF4-FFF2-40B4-BE49-F238E27FC236}">
                <a16:creationId xmlns:a16="http://schemas.microsoft.com/office/drawing/2014/main" id="{E479F3CE-AA88-4E99-A7A1-3164B3889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270800"/>
            <a:ext cx="288000" cy="288000"/>
          </a:xfrm>
          <a:prstGeom prst="rect">
            <a:avLst/>
          </a:prstGeom>
        </p:spPr>
      </p:pic>
      <p:pic>
        <p:nvPicPr>
          <p:cNvPr id="123" name="Graphic 122">
            <a:extLst>
              <a:ext uri="{FF2B5EF4-FFF2-40B4-BE49-F238E27FC236}">
                <a16:creationId xmlns:a16="http://schemas.microsoft.com/office/drawing/2014/main" id="{6BBDBB6F-1634-4CD4-AC24-499374D787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270800"/>
            <a:ext cx="288000" cy="288000"/>
          </a:xfrm>
          <a:prstGeom prst="rect">
            <a:avLst/>
          </a:prstGeom>
        </p:spPr>
      </p:pic>
      <p:pic>
        <p:nvPicPr>
          <p:cNvPr id="124" name="Graphic 123">
            <a:extLst>
              <a:ext uri="{FF2B5EF4-FFF2-40B4-BE49-F238E27FC236}">
                <a16:creationId xmlns:a16="http://schemas.microsoft.com/office/drawing/2014/main" id="{8C207DBD-AE13-43C3-BA33-BBCD242A43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270800"/>
            <a:ext cx="288000" cy="288000"/>
          </a:xfrm>
          <a:prstGeom prst="rect">
            <a:avLst/>
          </a:prstGeom>
        </p:spPr>
      </p:pic>
      <p:pic>
        <p:nvPicPr>
          <p:cNvPr id="125" name="Graphic 124">
            <a:extLst>
              <a:ext uri="{FF2B5EF4-FFF2-40B4-BE49-F238E27FC236}">
                <a16:creationId xmlns:a16="http://schemas.microsoft.com/office/drawing/2014/main" id="{E5A256D7-F07B-48AE-A902-AF2054458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270800"/>
            <a:ext cx="288000" cy="288000"/>
          </a:xfrm>
          <a:prstGeom prst="rect">
            <a:avLst/>
          </a:prstGeom>
        </p:spPr>
      </p:pic>
      <p:pic>
        <p:nvPicPr>
          <p:cNvPr id="126" name="Graphic 125">
            <a:extLst>
              <a:ext uri="{FF2B5EF4-FFF2-40B4-BE49-F238E27FC236}">
                <a16:creationId xmlns:a16="http://schemas.microsoft.com/office/drawing/2014/main" id="{A998D5F0-916A-4222-9EDD-B51AC7B06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270800"/>
            <a:ext cx="288000" cy="288000"/>
          </a:xfrm>
          <a:prstGeom prst="rect">
            <a:avLst/>
          </a:prstGeom>
        </p:spPr>
      </p:pic>
      <p:pic>
        <p:nvPicPr>
          <p:cNvPr id="127" name="Graphic 126">
            <a:extLst>
              <a:ext uri="{FF2B5EF4-FFF2-40B4-BE49-F238E27FC236}">
                <a16:creationId xmlns:a16="http://schemas.microsoft.com/office/drawing/2014/main" id="{A3F59434-4FB9-4DC3-88AF-9C9308E3D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270800"/>
            <a:ext cx="288000" cy="288000"/>
          </a:xfrm>
          <a:prstGeom prst="rect">
            <a:avLst/>
          </a:prstGeom>
        </p:spPr>
      </p:pic>
      <p:pic>
        <p:nvPicPr>
          <p:cNvPr id="128" name="Graphic 127">
            <a:extLst>
              <a:ext uri="{FF2B5EF4-FFF2-40B4-BE49-F238E27FC236}">
                <a16:creationId xmlns:a16="http://schemas.microsoft.com/office/drawing/2014/main" id="{C904116E-4DA8-4BFC-9031-10E3B0D4DF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270800"/>
            <a:ext cx="288000" cy="288000"/>
          </a:xfrm>
          <a:prstGeom prst="rect">
            <a:avLst/>
          </a:prstGeom>
        </p:spPr>
      </p:pic>
      <p:pic>
        <p:nvPicPr>
          <p:cNvPr id="129" name="Graphic 128">
            <a:extLst>
              <a:ext uri="{FF2B5EF4-FFF2-40B4-BE49-F238E27FC236}">
                <a16:creationId xmlns:a16="http://schemas.microsoft.com/office/drawing/2014/main" id="{616B0061-C843-4256-AFDE-0B4C4F34EA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270800"/>
            <a:ext cx="288000" cy="288000"/>
          </a:xfrm>
          <a:prstGeom prst="rect">
            <a:avLst/>
          </a:prstGeom>
        </p:spPr>
      </p:pic>
      <p:pic>
        <p:nvPicPr>
          <p:cNvPr id="130" name="Graphic 129">
            <a:extLst>
              <a:ext uri="{FF2B5EF4-FFF2-40B4-BE49-F238E27FC236}">
                <a16:creationId xmlns:a16="http://schemas.microsoft.com/office/drawing/2014/main" id="{9FC868C4-FF2A-42C4-8ADA-EEC306C6A6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270800"/>
            <a:ext cx="288000" cy="288000"/>
          </a:xfrm>
          <a:prstGeom prst="rect">
            <a:avLst/>
          </a:prstGeom>
        </p:spPr>
      </p:pic>
      <p:pic>
        <p:nvPicPr>
          <p:cNvPr id="131" name="Graphic 130">
            <a:extLst>
              <a:ext uri="{FF2B5EF4-FFF2-40B4-BE49-F238E27FC236}">
                <a16:creationId xmlns:a16="http://schemas.microsoft.com/office/drawing/2014/main" id="{6DA9A529-67F1-4FA0-9A87-6158E15225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270800"/>
            <a:ext cx="288000" cy="288000"/>
          </a:xfrm>
          <a:prstGeom prst="rect">
            <a:avLst/>
          </a:prstGeom>
        </p:spPr>
      </p:pic>
      <p:pic>
        <p:nvPicPr>
          <p:cNvPr id="132" name="Graphic 131">
            <a:extLst>
              <a:ext uri="{FF2B5EF4-FFF2-40B4-BE49-F238E27FC236}">
                <a16:creationId xmlns:a16="http://schemas.microsoft.com/office/drawing/2014/main" id="{E596D47C-5031-4212-9109-10A1AB4F9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270800"/>
            <a:ext cx="288000" cy="288000"/>
          </a:xfrm>
          <a:prstGeom prst="rect">
            <a:avLst/>
          </a:prstGeom>
        </p:spPr>
      </p:pic>
      <p:pic>
        <p:nvPicPr>
          <p:cNvPr id="133" name="Graphic 132">
            <a:extLst>
              <a:ext uri="{FF2B5EF4-FFF2-40B4-BE49-F238E27FC236}">
                <a16:creationId xmlns:a16="http://schemas.microsoft.com/office/drawing/2014/main" id="{FC916567-C278-4C78-9B9D-BA34C48D2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270800"/>
            <a:ext cx="288000" cy="288000"/>
          </a:xfrm>
          <a:prstGeom prst="rect">
            <a:avLst/>
          </a:prstGeom>
        </p:spPr>
      </p:pic>
      <p:pic>
        <p:nvPicPr>
          <p:cNvPr id="134" name="Graphic 133">
            <a:extLst>
              <a:ext uri="{FF2B5EF4-FFF2-40B4-BE49-F238E27FC236}">
                <a16:creationId xmlns:a16="http://schemas.microsoft.com/office/drawing/2014/main" id="{1AE6EE9D-46B0-442D-AD6F-F94DD5919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1659600"/>
            <a:ext cx="288000" cy="288000"/>
          </a:xfrm>
          <a:prstGeom prst="rect">
            <a:avLst/>
          </a:prstGeom>
        </p:spPr>
      </p:pic>
      <p:pic>
        <p:nvPicPr>
          <p:cNvPr id="135" name="Graphic 134">
            <a:extLst>
              <a:ext uri="{FF2B5EF4-FFF2-40B4-BE49-F238E27FC236}">
                <a16:creationId xmlns:a16="http://schemas.microsoft.com/office/drawing/2014/main" id="{80B6DBD2-90FD-4995-9110-72D905B434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1659600"/>
            <a:ext cx="288000" cy="288000"/>
          </a:xfrm>
          <a:prstGeom prst="rect">
            <a:avLst/>
          </a:prstGeom>
        </p:spPr>
      </p:pic>
      <p:pic>
        <p:nvPicPr>
          <p:cNvPr id="136" name="Graphic 135">
            <a:extLst>
              <a:ext uri="{FF2B5EF4-FFF2-40B4-BE49-F238E27FC236}">
                <a16:creationId xmlns:a16="http://schemas.microsoft.com/office/drawing/2014/main" id="{9A9A0A2B-BB5B-42B7-933C-4277D58F75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1659600"/>
            <a:ext cx="288000" cy="288000"/>
          </a:xfrm>
          <a:prstGeom prst="rect">
            <a:avLst/>
          </a:prstGeom>
        </p:spPr>
      </p:pic>
      <p:pic>
        <p:nvPicPr>
          <p:cNvPr id="137" name="Graphic 136">
            <a:extLst>
              <a:ext uri="{FF2B5EF4-FFF2-40B4-BE49-F238E27FC236}">
                <a16:creationId xmlns:a16="http://schemas.microsoft.com/office/drawing/2014/main" id="{F74F43FE-AAB1-4C49-8180-660C39170E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1659600"/>
            <a:ext cx="288000" cy="288000"/>
          </a:xfrm>
          <a:prstGeom prst="rect">
            <a:avLst/>
          </a:prstGeom>
        </p:spPr>
      </p:pic>
      <p:pic>
        <p:nvPicPr>
          <p:cNvPr id="138" name="Graphic 137">
            <a:extLst>
              <a:ext uri="{FF2B5EF4-FFF2-40B4-BE49-F238E27FC236}">
                <a16:creationId xmlns:a16="http://schemas.microsoft.com/office/drawing/2014/main" id="{A2B7F531-74A9-4FD4-B52D-7E5F86D38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1659600"/>
            <a:ext cx="288000" cy="288000"/>
          </a:xfrm>
          <a:prstGeom prst="rect">
            <a:avLst/>
          </a:prstGeom>
        </p:spPr>
      </p:pic>
      <p:pic>
        <p:nvPicPr>
          <p:cNvPr id="139" name="Graphic 138">
            <a:extLst>
              <a:ext uri="{FF2B5EF4-FFF2-40B4-BE49-F238E27FC236}">
                <a16:creationId xmlns:a16="http://schemas.microsoft.com/office/drawing/2014/main" id="{DD0CCA66-B875-48E1-8A6E-FFA2368D1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1659600"/>
            <a:ext cx="288000" cy="288000"/>
          </a:xfrm>
          <a:prstGeom prst="rect">
            <a:avLst/>
          </a:prstGeom>
        </p:spPr>
      </p:pic>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1659600"/>
            <a:ext cx="288000" cy="288000"/>
          </a:xfrm>
          <a:prstGeom prst="rect">
            <a:avLst/>
          </a:prstGeom>
        </p:spPr>
      </p:pic>
      <p:pic>
        <p:nvPicPr>
          <p:cNvPr id="141" name="Graphic 140">
            <a:extLst>
              <a:ext uri="{FF2B5EF4-FFF2-40B4-BE49-F238E27FC236}">
                <a16:creationId xmlns:a16="http://schemas.microsoft.com/office/drawing/2014/main" id="{27850D67-DD31-4582-BF03-1D708F950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1659600"/>
            <a:ext cx="288000" cy="288000"/>
          </a:xfrm>
          <a:prstGeom prst="rect">
            <a:avLst/>
          </a:prstGeom>
        </p:spPr>
      </p:pic>
      <p:pic>
        <p:nvPicPr>
          <p:cNvPr id="142" name="Graphic 141">
            <a:extLst>
              <a:ext uri="{FF2B5EF4-FFF2-40B4-BE49-F238E27FC236}">
                <a16:creationId xmlns:a16="http://schemas.microsoft.com/office/drawing/2014/main" id="{5F5E844E-D9CF-425F-8B69-CA46DDF0B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1659600"/>
            <a:ext cx="288000" cy="288000"/>
          </a:xfrm>
          <a:prstGeom prst="rect">
            <a:avLst/>
          </a:prstGeom>
        </p:spPr>
      </p:pic>
      <p:pic>
        <p:nvPicPr>
          <p:cNvPr id="143" name="Graphic 142">
            <a:extLst>
              <a:ext uri="{FF2B5EF4-FFF2-40B4-BE49-F238E27FC236}">
                <a16:creationId xmlns:a16="http://schemas.microsoft.com/office/drawing/2014/main" id="{FA4A9AA1-FCD6-4BF7-8E87-EAE1A9BD11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1659600"/>
            <a:ext cx="288000" cy="288000"/>
          </a:xfrm>
          <a:prstGeom prst="rect">
            <a:avLst/>
          </a:prstGeom>
        </p:spPr>
      </p:pic>
      <p:pic>
        <p:nvPicPr>
          <p:cNvPr id="144" name="Graphic 143">
            <a:extLst>
              <a:ext uri="{FF2B5EF4-FFF2-40B4-BE49-F238E27FC236}">
                <a16:creationId xmlns:a16="http://schemas.microsoft.com/office/drawing/2014/main" id="{0CD34966-ED47-4E87-9CB0-E481DBD29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1659600"/>
            <a:ext cx="288000" cy="288000"/>
          </a:xfrm>
          <a:prstGeom prst="rect">
            <a:avLst/>
          </a:prstGeom>
        </p:spPr>
      </p:pic>
      <p:pic>
        <p:nvPicPr>
          <p:cNvPr id="145" name="Graphic 144">
            <a:extLst>
              <a:ext uri="{FF2B5EF4-FFF2-40B4-BE49-F238E27FC236}">
                <a16:creationId xmlns:a16="http://schemas.microsoft.com/office/drawing/2014/main" id="{74EFA298-8DEA-46A8-89BC-A48B50607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1659600"/>
            <a:ext cx="288000" cy="288000"/>
          </a:xfrm>
          <a:prstGeom prst="rect">
            <a:avLst/>
          </a:prstGeom>
        </p:spPr>
      </p:pic>
      <p:pic>
        <p:nvPicPr>
          <p:cNvPr id="146" name="Graphic 145">
            <a:extLst>
              <a:ext uri="{FF2B5EF4-FFF2-40B4-BE49-F238E27FC236}">
                <a16:creationId xmlns:a16="http://schemas.microsoft.com/office/drawing/2014/main" id="{DD78AB01-E277-46F8-A9E4-CE841A6FC2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1659600"/>
            <a:ext cx="288000" cy="288000"/>
          </a:xfrm>
          <a:prstGeom prst="rect">
            <a:avLst/>
          </a:prstGeom>
        </p:spPr>
      </p:pic>
      <p:pic>
        <p:nvPicPr>
          <p:cNvPr id="147" name="Graphic 146">
            <a:extLst>
              <a:ext uri="{FF2B5EF4-FFF2-40B4-BE49-F238E27FC236}">
                <a16:creationId xmlns:a16="http://schemas.microsoft.com/office/drawing/2014/main" id="{EC4124F8-6177-45C9-B30C-ABE466D47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1659600"/>
            <a:ext cx="288000" cy="288000"/>
          </a:xfrm>
          <a:prstGeom prst="rect">
            <a:avLst/>
          </a:prstGeom>
        </p:spPr>
      </p:pic>
      <p:pic>
        <p:nvPicPr>
          <p:cNvPr id="148" name="Graphic 147">
            <a:extLst>
              <a:ext uri="{FF2B5EF4-FFF2-40B4-BE49-F238E27FC236}">
                <a16:creationId xmlns:a16="http://schemas.microsoft.com/office/drawing/2014/main" id="{5052BA2B-1FE8-400C-BB4A-1695023B74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1659600"/>
            <a:ext cx="288000" cy="288000"/>
          </a:xfrm>
          <a:prstGeom prst="rect">
            <a:avLst/>
          </a:prstGeom>
        </p:spPr>
      </p:pic>
      <p:pic>
        <p:nvPicPr>
          <p:cNvPr id="149" name="Graphic 148">
            <a:extLst>
              <a:ext uri="{FF2B5EF4-FFF2-40B4-BE49-F238E27FC236}">
                <a16:creationId xmlns:a16="http://schemas.microsoft.com/office/drawing/2014/main" id="{AFBC05D8-F7D5-4D66-84CD-EBE5D43F67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1659600"/>
            <a:ext cx="288000" cy="288000"/>
          </a:xfrm>
          <a:prstGeom prst="rect">
            <a:avLst/>
          </a:prstGeom>
        </p:spPr>
      </p:pic>
      <p:pic>
        <p:nvPicPr>
          <p:cNvPr id="150" name="Graphic 149">
            <a:extLst>
              <a:ext uri="{FF2B5EF4-FFF2-40B4-BE49-F238E27FC236}">
                <a16:creationId xmlns:a16="http://schemas.microsoft.com/office/drawing/2014/main" id="{995DE6D1-0FF3-4C40-A6B3-40B9FC4D7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1659600"/>
            <a:ext cx="288000" cy="288000"/>
          </a:xfrm>
          <a:prstGeom prst="rect">
            <a:avLst/>
          </a:prstGeom>
        </p:spPr>
      </p:pic>
      <p:pic>
        <p:nvPicPr>
          <p:cNvPr id="151" name="Graphic 150">
            <a:extLst>
              <a:ext uri="{FF2B5EF4-FFF2-40B4-BE49-F238E27FC236}">
                <a16:creationId xmlns:a16="http://schemas.microsoft.com/office/drawing/2014/main" id="{BF879FC9-ED78-4CAA-9EC1-6B2693483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1659600"/>
            <a:ext cx="288000" cy="288000"/>
          </a:xfrm>
          <a:prstGeom prst="rect">
            <a:avLst/>
          </a:prstGeom>
        </p:spPr>
      </p:pic>
      <p:pic>
        <p:nvPicPr>
          <p:cNvPr id="152" name="Graphic 151">
            <a:extLst>
              <a:ext uri="{FF2B5EF4-FFF2-40B4-BE49-F238E27FC236}">
                <a16:creationId xmlns:a16="http://schemas.microsoft.com/office/drawing/2014/main" id="{2EBFF900-834D-43ED-8C92-FB0274EEF7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1659600"/>
            <a:ext cx="288000" cy="288000"/>
          </a:xfrm>
          <a:prstGeom prst="rect">
            <a:avLst/>
          </a:prstGeom>
        </p:spPr>
      </p:pic>
      <p:pic>
        <p:nvPicPr>
          <p:cNvPr id="153" name="Graphic 152">
            <a:extLst>
              <a:ext uri="{FF2B5EF4-FFF2-40B4-BE49-F238E27FC236}">
                <a16:creationId xmlns:a16="http://schemas.microsoft.com/office/drawing/2014/main" id="{8EC2E2B6-1065-4DA2-A636-6E6A9C952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1659600"/>
            <a:ext cx="288000" cy="288000"/>
          </a:xfrm>
          <a:prstGeom prst="rect">
            <a:avLst/>
          </a:prstGeom>
        </p:spPr>
      </p:pic>
      <p:pic>
        <p:nvPicPr>
          <p:cNvPr id="154" name="Graphic 153">
            <a:extLst>
              <a:ext uri="{FF2B5EF4-FFF2-40B4-BE49-F238E27FC236}">
                <a16:creationId xmlns:a16="http://schemas.microsoft.com/office/drawing/2014/main" id="{3DBC6B87-EC54-41D0-9658-51517EC81D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1659600"/>
            <a:ext cx="288000" cy="288000"/>
          </a:xfrm>
          <a:prstGeom prst="rect">
            <a:avLst/>
          </a:prstGeom>
        </p:spPr>
      </p:pic>
      <p:pic>
        <p:nvPicPr>
          <p:cNvPr id="155" name="Graphic 154">
            <a:extLst>
              <a:ext uri="{FF2B5EF4-FFF2-40B4-BE49-F238E27FC236}">
                <a16:creationId xmlns:a16="http://schemas.microsoft.com/office/drawing/2014/main" id="{CE66D12B-77B6-411A-A490-C5A183E72B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1659600"/>
            <a:ext cx="288000" cy="288000"/>
          </a:xfrm>
          <a:prstGeom prst="rect">
            <a:avLst/>
          </a:prstGeom>
        </p:spPr>
      </p:pic>
      <p:pic>
        <p:nvPicPr>
          <p:cNvPr id="156" name="Graphic 155">
            <a:extLst>
              <a:ext uri="{FF2B5EF4-FFF2-40B4-BE49-F238E27FC236}">
                <a16:creationId xmlns:a16="http://schemas.microsoft.com/office/drawing/2014/main" id="{C44A12C4-40D0-4FF4-AE35-35B23C83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1659600"/>
            <a:ext cx="288000" cy="288000"/>
          </a:xfrm>
          <a:prstGeom prst="rect">
            <a:avLst/>
          </a:prstGeom>
        </p:spPr>
      </p:pic>
      <p:pic>
        <p:nvPicPr>
          <p:cNvPr id="157" name="Graphic 156">
            <a:extLst>
              <a:ext uri="{FF2B5EF4-FFF2-40B4-BE49-F238E27FC236}">
                <a16:creationId xmlns:a16="http://schemas.microsoft.com/office/drawing/2014/main" id="{1345B04B-7E48-4DBD-94D2-B6FBD1F30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1659600"/>
            <a:ext cx="288000" cy="288000"/>
          </a:xfrm>
          <a:prstGeom prst="rect">
            <a:avLst/>
          </a:prstGeom>
        </p:spPr>
      </p:pic>
      <p:pic>
        <p:nvPicPr>
          <p:cNvPr id="158" name="Graphic 157">
            <a:extLst>
              <a:ext uri="{FF2B5EF4-FFF2-40B4-BE49-F238E27FC236}">
                <a16:creationId xmlns:a16="http://schemas.microsoft.com/office/drawing/2014/main" id="{1837AC11-A8A1-42BD-AA63-24EA2378EA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1659600"/>
            <a:ext cx="288000" cy="288000"/>
          </a:xfrm>
          <a:prstGeom prst="rect">
            <a:avLst/>
          </a:prstGeom>
        </p:spPr>
      </p:pic>
      <p:pic>
        <p:nvPicPr>
          <p:cNvPr id="159" name="Graphic 158">
            <a:extLst>
              <a:ext uri="{FF2B5EF4-FFF2-40B4-BE49-F238E27FC236}">
                <a16:creationId xmlns:a16="http://schemas.microsoft.com/office/drawing/2014/main" id="{F795FD56-38CB-465F-9EDA-01BE9720C1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1659600"/>
            <a:ext cx="288000" cy="288000"/>
          </a:xfrm>
          <a:prstGeom prst="rect">
            <a:avLst/>
          </a:prstGeom>
        </p:spPr>
      </p:pic>
      <p:pic>
        <p:nvPicPr>
          <p:cNvPr id="160" name="Graphic 159">
            <a:extLst>
              <a:ext uri="{FF2B5EF4-FFF2-40B4-BE49-F238E27FC236}">
                <a16:creationId xmlns:a16="http://schemas.microsoft.com/office/drawing/2014/main" id="{B3F8FD10-0AFE-475C-A33F-553000716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1659600"/>
            <a:ext cx="288000" cy="288000"/>
          </a:xfrm>
          <a:prstGeom prst="rect">
            <a:avLst/>
          </a:prstGeom>
        </p:spPr>
      </p:pic>
      <p:pic>
        <p:nvPicPr>
          <p:cNvPr id="161" name="Graphic 160">
            <a:extLst>
              <a:ext uri="{FF2B5EF4-FFF2-40B4-BE49-F238E27FC236}">
                <a16:creationId xmlns:a16="http://schemas.microsoft.com/office/drawing/2014/main" id="{211E1F23-3678-46E1-87B7-25C8045E1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1659600"/>
            <a:ext cx="288000" cy="288000"/>
          </a:xfrm>
          <a:prstGeom prst="rect">
            <a:avLst/>
          </a:prstGeom>
        </p:spPr>
      </p:pic>
      <p:pic>
        <p:nvPicPr>
          <p:cNvPr id="162" name="Graphic 161">
            <a:extLst>
              <a:ext uri="{FF2B5EF4-FFF2-40B4-BE49-F238E27FC236}">
                <a16:creationId xmlns:a16="http://schemas.microsoft.com/office/drawing/2014/main" id="{DA3103C7-74B1-4FE4-9C88-8BCDC990E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1659600"/>
            <a:ext cx="288000" cy="288000"/>
          </a:xfrm>
          <a:prstGeom prst="rect">
            <a:avLst/>
          </a:prstGeom>
        </p:spPr>
      </p:pic>
      <p:pic>
        <p:nvPicPr>
          <p:cNvPr id="163" name="Graphic 162">
            <a:extLst>
              <a:ext uri="{FF2B5EF4-FFF2-40B4-BE49-F238E27FC236}">
                <a16:creationId xmlns:a16="http://schemas.microsoft.com/office/drawing/2014/main" id="{4D4CD0BE-0786-46C8-95D2-F65F66056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1659600"/>
            <a:ext cx="288000" cy="288000"/>
          </a:xfrm>
          <a:prstGeom prst="rect">
            <a:avLst/>
          </a:prstGeom>
        </p:spPr>
      </p:pic>
      <p:pic>
        <p:nvPicPr>
          <p:cNvPr id="164" name="Graphic 163">
            <a:extLst>
              <a:ext uri="{FF2B5EF4-FFF2-40B4-BE49-F238E27FC236}">
                <a16:creationId xmlns:a16="http://schemas.microsoft.com/office/drawing/2014/main" id="{DFE237CF-A584-479F-A72E-13A1A00980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1659600"/>
            <a:ext cx="288000" cy="288000"/>
          </a:xfrm>
          <a:prstGeom prst="rect">
            <a:avLst/>
          </a:prstGeom>
        </p:spPr>
      </p:pic>
      <p:pic>
        <p:nvPicPr>
          <p:cNvPr id="165" name="Graphic 164">
            <a:extLst>
              <a:ext uri="{FF2B5EF4-FFF2-40B4-BE49-F238E27FC236}">
                <a16:creationId xmlns:a16="http://schemas.microsoft.com/office/drawing/2014/main" id="{C9359436-2029-4AC0-844D-E6BCDE8A8F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048400"/>
            <a:ext cx="288000" cy="288000"/>
          </a:xfrm>
          <a:prstGeom prst="rect">
            <a:avLst/>
          </a:prstGeom>
        </p:spPr>
      </p:pic>
      <p:pic>
        <p:nvPicPr>
          <p:cNvPr id="166" name="Graphic 165">
            <a:extLst>
              <a:ext uri="{FF2B5EF4-FFF2-40B4-BE49-F238E27FC236}">
                <a16:creationId xmlns:a16="http://schemas.microsoft.com/office/drawing/2014/main" id="{B0E2D510-821A-4939-BB9B-D16289C1BA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048400"/>
            <a:ext cx="288000" cy="288000"/>
          </a:xfrm>
          <a:prstGeom prst="rect">
            <a:avLst/>
          </a:prstGeom>
        </p:spPr>
      </p:pic>
      <p:pic>
        <p:nvPicPr>
          <p:cNvPr id="167" name="Graphic 166">
            <a:extLst>
              <a:ext uri="{FF2B5EF4-FFF2-40B4-BE49-F238E27FC236}">
                <a16:creationId xmlns:a16="http://schemas.microsoft.com/office/drawing/2014/main" id="{15114066-97A6-465E-BF74-56E87C2235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048400"/>
            <a:ext cx="288000" cy="288000"/>
          </a:xfrm>
          <a:prstGeom prst="rect">
            <a:avLst/>
          </a:prstGeom>
        </p:spPr>
      </p:pic>
      <p:pic>
        <p:nvPicPr>
          <p:cNvPr id="168" name="Graphic 167">
            <a:extLst>
              <a:ext uri="{FF2B5EF4-FFF2-40B4-BE49-F238E27FC236}">
                <a16:creationId xmlns:a16="http://schemas.microsoft.com/office/drawing/2014/main" id="{280EEE37-2BCA-4E2D-8B48-8E5CE90891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048400"/>
            <a:ext cx="288000" cy="288000"/>
          </a:xfrm>
          <a:prstGeom prst="rect">
            <a:avLst/>
          </a:prstGeom>
        </p:spPr>
      </p:pic>
      <p:pic>
        <p:nvPicPr>
          <p:cNvPr id="169" name="Graphic 168">
            <a:extLst>
              <a:ext uri="{FF2B5EF4-FFF2-40B4-BE49-F238E27FC236}">
                <a16:creationId xmlns:a16="http://schemas.microsoft.com/office/drawing/2014/main" id="{F93C7AF7-27E1-4879-BC19-17DC8A3A6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048400"/>
            <a:ext cx="288000" cy="288000"/>
          </a:xfrm>
          <a:prstGeom prst="rect">
            <a:avLst/>
          </a:prstGeom>
        </p:spPr>
      </p:pic>
      <p:pic>
        <p:nvPicPr>
          <p:cNvPr id="170" name="Graphic 169">
            <a:extLst>
              <a:ext uri="{FF2B5EF4-FFF2-40B4-BE49-F238E27FC236}">
                <a16:creationId xmlns:a16="http://schemas.microsoft.com/office/drawing/2014/main" id="{7E2F6D94-A717-44C2-AE70-512FE3870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048400"/>
            <a:ext cx="288000" cy="288000"/>
          </a:xfrm>
          <a:prstGeom prst="rect">
            <a:avLst/>
          </a:prstGeom>
        </p:spPr>
      </p:pic>
      <p:pic>
        <p:nvPicPr>
          <p:cNvPr id="171" name="Graphic 170">
            <a:extLst>
              <a:ext uri="{FF2B5EF4-FFF2-40B4-BE49-F238E27FC236}">
                <a16:creationId xmlns:a16="http://schemas.microsoft.com/office/drawing/2014/main" id="{5032AFD9-10B5-4E2B-B04B-2A4A61CDF5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048400"/>
            <a:ext cx="288000" cy="288000"/>
          </a:xfrm>
          <a:prstGeom prst="rect">
            <a:avLst/>
          </a:prstGeom>
        </p:spPr>
      </p:pic>
      <p:pic>
        <p:nvPicPr>
          <p:cNvPr id="172" name="Graphic 171">
            <a:extLst>
              <a:ext uri="{FF2B5EF4-FFF2-40B4-BE49-F238E27FC236}">
                <a16:creationId xmlns:a16="http://schemas.microsoft.com/office/drawing/2014/main" id="{B57FB8E0-4BFD-4809-AF80-8861F067C3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048400"/>
            <a:ext cx="288000" cy="288000"/>
          </a:xfrm>
          <a:prstGeom prst="rect">
            <a:avLst/>
          </a:prstGeom>
        </p:spPr>
      </p:pic>
      <p:pic>
        <p:nvPicPr>
          <p:cNvPr id="173" name="Graphic 172">
            <a:extLst>
              <a:ext uri="{FF2B5EF4-FFF2-40B4-BE49-F238E27FC236}">
                <a16:creationId xmlns:a16="http://schemas.microsoft.com/office/drawing/2014/main" id="{2496A153-4525-4761-BBB7-65A492EB4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048400"/>
            <a:ext cx="288000" cy="288000"/>
          </a:xfrm>
          <a:prstGeom prst="rect">
            <a:avLst/>
          </a:prstGeom>
        </p:spPr>
      </p:pic>
      <p:pic>
        <p:nvPicPr>
          <p:cNvPr id="174" name="Graphic 173">
            <a:extLst>
              <a:ext uri="{FF2B5EF4-FFF2-40B4-BE49-F238E27FC236}">
                <a16:creationId xmlns:a16="http://schemas.microsoft.com/office/drawing/2014/main" id="{7312292D-E7AC-4265-B7C9-57BAA05A9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048400"/>
            <a:ext cx="288000" cy="288000"/>
          </a:xfrm>
          <a:prstGeom prst="rect">
            <a:avLst/>
          </a:prstGeom>
        </p:spPr>
      </p:pic>
      <p:pic>
        <p:nvPicPr>
          <p:cNvPr id="175" name="Graphic 174">
            <a:extLst>
              <a:ext uri="{FF2B5EF4-FFF2-40B4-BE49-F238E27FC236}">
                <a16:creationId xmlns:a16="http://schemas.microsoft.com/office/drawing/2014/main" id="{A19689A9-A745-421A-AD8B-B54028C8C4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048400"/>
            <a:ext cx="288000" cy="288000"/>
          </a:xfrm>
          <a:prstGeom prst="rect">
            <a:avLst/>
          </a:prstGeom>
        </p:spPr>
      </p:pic>
      <p:pic>
        <p:nvPicPr>
          <p:cNvPr id="176" name="Graphic 175">
            <a:extLst>
              <a:ext uri="{FF2B5EF4-FFF2-40B4-BE49-F238E27FC236}">
                <a16:creationId xmlns:a16="http://schemas.microsoft.com/office/drawing/2014/main" id="{1AC26762-1A0D-4C24-81A2-F0724FCB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048400"/>
            <a:ext cx="288000" cy="288000"/>
          </a:xfrm>
          <a:prstGeom prst="rect">
            <a:avLst/>
          </a:prstGeom>
        </p:spPr>
      </p:pic>
      <p:pic>
        <p:nvPicPr>
          <p:cNvPr id="177" name="Graphic 176">
            <a:extLst>
              <a:ext uri="{FF2B5EF4-FFF2-40B4-BE49-F238E27FC236}">
                <a16:creationId xmlns:a16="http://schemas.microsoft.com/office/drawing/2014/main" id="{0DC006AB-357D-4B62-9869-72E7EA4F72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048400"/>
            <a:ext cx="288000" cy="288000"/>
          </a:xfrm>
          <a:prstGeom prst="rect">
            <a:avLst/>
          </a:prstGeom>
        </p:spPr>
      </p:pic>
      <p:pic>
        <p:nvPicPr>
          <p:cNvPr id="178" name="Graphic 177">
            <a:extLst>
              <a:ext uri="{FF2B5EF4-FFF2-40B4-BE49-F238E27FC236}">
                <a16:creationId xmlns:a16="http://schemas.microsoft.com/office/drawing/2014/main" id="{563611F7-D7AC-4457-8A8A-DC19CD5572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048400"/>
            <a:ext cx="288000" cy="288000"/>
          </a:xfrm>
          <a:prstGeom prst="rect">
            <a:avLst/>
          </a:prstGeom>
        </p:spPr>
      </p:pic>
      <p:pic>
        <p:nvPicPr>
          <p:cNvPr id="179" name="Graphic 178">
            <a:extLst>
              <a:ext uri="{FF2B5EF4-FFF2-40B4-BE49-F238E27FC236}">
                <a16:creationId xmlns:a16="http://schemas.microsoft.com/office/drawing/2014/main" id="{11DC108F-8A5A-4662-8556-3A2C94C0CA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048400"/>
            <a:ext cx="288000" cy="288000"/>
          </a:xfrm>
          <a:prstGeom prst="rect">
            <a:avLst/>
          </a:prstGeom>
        </p:spPr>
      </p:pic>
      <p:pic>
        <p:nvPicPr>
          <p:cNvPr id="180" name="Graphic 179">
            <a:extLst>
              <a:ext uri="{FF2B5EF4-FFF2-40B4-BE49-F238E27FC236}">
                <a16:creationId xmlns:a16="http://schemas.microsoft.com/office/drawing/2014/main" id="{8A697C10-4CD3-4FA3-B607-B05B63497D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048400"/>
            <a:ext cx="288000" cy="288000"/>
          </a:xfrm>
          <a:prstGeom prst="rect">
            <a:avLst/>
          </a:prstGeom>
        </p:spPr>
      </p:pic>
      <p:pic>
        <p:nvPicPr>
          <p:cNvPr id="181" name="Graphic 180">
            <a:extLst>
              <a:ext uri="{FF2B5EF4-FFF2-40B4-BE49-F238E27FC236}">
                <a16:creationId xmlns:a16="http://schemas.microsoft.com/office/drawing/2014/main" id="{FE5434FB-72E7-4B2D-9A5F-B50A0E77C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048400"/>
            <a:ext cx="288000" cy="288000"/>
          </a:xfrm>
          <a:prstGeom prst="rect">
            <a:avLst/>
          </a:prstGeom>
        </p:spPr>
      </p:pic>
      <p:pic>
        <p:nvPicPr>
          <p:cNvPr id="182" name="Graphic 181">
            <a:extLst>
              <a:ext uri="{FF2B5EF4-FFF2-40B4-BE49-F238E27FC236}">
                <a16:creationId xmlns:a16="http://schemas.microsoft.com/office/drawing/2014/main" id="{3BD255EB-8184-46B1-9B76-95A195712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048400"/>
            <a:ext cx="288000" cy="288000"/>
          </a:xfrm>
          <a:prstGeom prst="rect">
            <a:avLst/>
          </a:prstGeom>
        </p:spPr>
      </p:pic>
      <p:pic>
        <p:nvPicPr>
          <p:cNvPr id="183" name="Graphic 182">
            <a:extLst>
              <a:ext uri="{FF2B5EF4-FFF2-40B4-BE49-F238E27FC236}">
                <a16:creationId xmlns:a16="http://schemas.microsoft.com/office/drawing/2014/main" id="{FD334BD0-C5C6-4FAB-BB41-FAA24929B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048400"/>
            <a:ext cx="288000" cy="288000"/>
          </a:xfrm>
          <a:prstGeom prst="rect">
            <a:avLst/>
          </a:prstGeom>
        </p:spPr>
      </p:pic>
      <p:pic>
        <p:nvPicPr>
          <p:cNvPr id="184" name="Graphic 183">
            <a:extLst>
              <a:ext uri="{FF2B5EF4-FFF2-40B4-BE49-F238E27FC236}">
                <a16:creationId xmlns:a16="http://schemas.microsoft.com/office/drawing/2014/main" id="{42D32FD2-A37E-4938-A93A-86DE33E2A1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048400"/>
            <a:ext cx="288000" cy="288000"/>
          </a:xfrm>
          <a:prstGeom prst="rect">
            <a:avLst/>
          </a:prstGeom>
        </p:spPr>
      </p:pic>
      <p:pic>
        <p:nvPicPr>
          <p:cNvPr id="185" name="Graphic 184">
            <a:extLst>
              <a:ext uri="{FF2B5EF4-FFF2-40B4-BE49-F238E27FC236}">
                <a16:creationId xmlns:a16="http://schemas.microsoft.com/office/drawing/2014/main" id="{243B39F1-4260-4CF3-A476-D92142FD24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048400"/>
            <a:ext cx="288000" cy="288000"/>
          </a:xfrm>
          <a:prstGeom prst="rect">
            <a:avLst/>
          </a:prstGeom>
        </p:spPr>
      </p:pic>
      <p:pic>
        <p:nvPicPr>
          <p:cNvPr id="186" name="Graphic 185">
            <a:extLst>
              <a:ext uri="{FF2B5EF4-FFF2-40B4-BE49-F238E27FC236}">
                <a16:creationId xmlns:a16="http://schemas.microsoft.com/office/drawing/2014/main" id="{E47E95F5-4A08-4145-8220-E1753DA377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048400"/>
            <a:ext cx="288000" cy="288000"/>
          </a:xfrm>
          <a:prstGeom prst="rect">
            <a:avLst/>
          </a:prstGeom>
        </p:spPr>
      </p:pic>
      <p:pic>
        <p:nvPicPr>
          <p:cNvPr id="187" name="Graphic 186">
            <a:extLst>
              <a:ext uri="{FF2B5EF4-FFF2-40B4-BE49-F238E27FC236}">
                <a16:creationId xmlns:a16="http://schemas.microsoft.com/office/drawing/2014/main" id="{3B980EE4-B65E-4C60-B40C-9CD0C23F77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048400"/>
            <a:ext cx="288000" cy="288000"/>
          </a:xfrm>
          <a:prstGeom prst="rect">
            <a:avLst/>
          </a:prstGeom>
        </p:spPr>
      </p:pic>
      <p:pic>
        <p:nvPicPr>
          <p:cNvPr id="188" name="Graphic 187">
            <a:extLst>
              <a:ext uri="{FF2B5EF4-FFF2-40B4-BE49-F238E27FC236}">
                <a16:creationId xmlns:a16="http://schemas.microsoft.com/office/drawing/2014/main" id="{0745C16D-2CD0-4691-A6CA-E549240CB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048400"/>
            <a:ext cx="288000" cy="288000"/>
          </a:xfrm>
          <a:prstGeom prst="rect">
            <a:avLst/>
          </a:prstGeom>
        </p:spPr>
      </p:pic>
      <p:pic>
        <p:nvPicPr>
          <p:cNvPr id="189" name="Graphic 188">
            <a:extLst>
              <a:ext uri="{FF2B5EF4-FFF2-40B4-BE49-F238E27FC236}">
                <a16:creationId xmlns:a16="http://schemas.microsoft.com/office/drawing/2014/main" id="{657DE9DA-B931-426F-9C63-79395463E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048400"/>
            <a:ext cx="288000" cy="288000"/>
          </a:xfrm>
          <a:prstGeom prst="rect">
            <a:avLst/>
          </a:prstGeom>
        </p:spPr>
      </p:pic>
      <p:pic>
        <p:nvPicPr>
          <p:cNvPr id="190" name="Graphic 189">
            <a:extLst>
              <a:ext uri="{FF2B5EF4-FFF2-40B4-BE49-F238E27FC236}">
                <a16:creationId xmlns:a16="http://schemas.microsoft.com/office/drawing/2014/main" id="{66ED574F-B416-4B0B-8482-F56FA058F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048400"/>
            <a:ext cx="288000" cy="288000"/>
          </a:xfrm>
          <a:prstGeom prst="rect">
            <a:avLst/>
          </a:prstGeom>
        </p:spPr>
      </p:pic>
      <p:pic>
        <p:nvPicPr>
          <p:cNvPr id="191" name="Graphic 190">
            <a:extLst>
              <a:ext uri="{FF2B5EF4-FFF2-40B4-BE49-F238E27FC236}">
                <a16:creationId xmlns:a16="http://schemas.microsoft.com/office/drawing/2014/main" id="{90C552CF-BA9B-44CC-8A38-E09742F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048400"/>
            <a:ext cx="288000" cy="288000"/>
          </a:xfrm>
          <a:prstGeom prst="rect">
            <a:avLst/>
          </a:prstGeom>
        </p:spPr>
      </p:pic>
      <p:pic>
        <p:nvPicPr>
          <p:cNvPr id="192" name="Graphic 191">
            <a:extLst>
              <a:ext uri="{FF2B5EF4-FFF2-40B4-BE49-F238E27FC236}">
                <a16:creationId xmlns:a16="http://schemas.microsoft.com/office/drawing/2014/main" id="{7D5A7D4D-54B3-41CF-A5C0-E596E68C7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048400"/>
            <a:ext cx="288000" cy="288000"/>
          </a:xfrm>
          <a:prstGeom prst="rect">
            <a:avLst/>
          </a:prstGeom>
        </p:spPr>
      </p:pic>
      <p:pic>
        <p:nvPicPr>
          <p:cNvPr id="193" name="Graphic 192">
            <a:extLst>
              <a:ext uri="{FF2B5EF4-FFF2-40B4-BE49-F238E27FC236}">
                <a16:creationId xmlns:a16="http://schemas.microsoft.com/office/drawing/2014/main" id="{AFB8E99D-9A8B-463A-9AF9-E49EED382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048400"/>
            <a:ext cx="288000" cy="288000"/>
          </a:xfrm>
          <a:prstGeom prst="rect">
            <a:avLst/>
          </a:prstGeom>
        </p:spPr>
      </p:pic>
      <p:pic>
        <p:nvPicPr>
          <p:cNvPr id="194" name="Graphic 193">
            <a:extLst>
              <a:ext uri="{FF2B5EF4-FFF2-40B4-BE49-F238E27FC236}">
                <a16:creationId xmlns:a16="http://schemas.microsoft.com/office/drawing/2014/main" id="{3EF4DDF2-832D-43E8-B970-5693379248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048400"/>
            <a:ext cx="288000" cy="288000"/>
          </a:xfrm>
          <a:prstGeom prst="rect">
            <a:avLst/>
          </a:prstGeom>
        </p:spPr>
      </p:pic>
      <p:pic>
        <p:nvPicPr>
          <p:cNvPr id="195" name="Graphic 194">
            <a:extLst>
              <a:ext uri="{FF2B5EF4-FFF2-40B4-BE49-F238E27FC236}">
                <a16:creationId xmlns:a16="http://schemas.microsoft.com/office/drawing/2014/main" id="{49F89851-18F8-40D3-B4B3-6C95D07E46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048400"/>
            <a:ext cx="288000" cy="288000"/>
          </a:xfrm>
          <a:prstGeom prst="rect">
            <a:avLst/>
          </a:prstGeom>
        </p:spPr>
      </p:pic>
      <p:pic>
        <p:nvPicPr>
          <p:cNvPr id="196" name="Graphic 195">
            <a:extLst>
              <a:ext uri="{FF2B5EF4-FFF2-40B4-BE49-F238E27FC236}">
                <a16:creationId xmlns:a16="http://schemas.microsoft.com/office/drawing/2014/main" id="{4E36F6A9-B7D4-46B9-BA5F-46EB39D0C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440800"/>
            <a:ext cx="288000" cy="288000"/>
          </a:xfrm>
          <a:prstGeom prst="rect">
            <a:avLst/>
          </a:prstGeom>
        </p:spPr>
      </p:pic>
      <p:pic>
        <p:nvPicPr>
          <p:cNvPr id="197" name="Graphic 196">
            <a:extLst>
              <a:ext uri="{FF2B5EF4-FFF2-40B4-BE49-F238E27FC236}">
                <a16:creationId xmlns:a16="http://schemas.microsoft.com/office/drawing/2014/main" id="{CA349FD6-2B85-4789-AA1E-0DCD161C2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440800"/>
            <a:ext cx="288000" cy="288000"/>
          </a:xfrm>
          <a:prstGeom prst="rect">
            <a:avLst/>
          </a:prstGeom>
        </p:spPr>
      </p:pic>
      <p:pic>
        <p:nvPicPr>
          <p:cNvPr id="198" name="Graphic 197">
            <a:extLst>
              <a:ext uri="{FF2B5EF4-FFF2-40B4-BE49-F238E27FC236}">
                <a16:creationId xmlns:a16="http://schemas.microsoft.com/office/drawing/2014/main" id="{55190B6A-03C2-4D02-AB3D-9DFF2075FA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440800"/>
            <a:ext cx="288000" cy="288000"/>
          </a:xfrm>
          <a:prstGeom prst="rect">
            <a:avLst/>
          </a:prstGeom>
        </p:spPr>
      </p:pic>
      <p:pic>
        <p:nvPicPr>
          <p:cNvPr id="199" name="Graphic 198">
            <a:extLst>
              <a:ext uri="{FF2B5EF4-FFF2-40B4-BE49-F238E27FC236}">
                <a16:creationId xmlns:a16="http://schemas.microsoft.com/office/drawing/2014/main" id="{7C3F3D08-63E7-49B2-95E5-70635C8B5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440800"/>
            <a:ext cx="288000" cy="288000"/>
          </a:xfrm>
          <a:prstGeom prst="rect">
            <a:avLst/>
          </a:prstGeom>
        </p:spPr>
      </p:pic>
      <p:pic>
        <p:nvPicPr>
          <p:cNvPr id="200" name="Graphic 199">
            <a:extLst>
              <a:ext uri="{FF2B5EF4-FFF2-40B4-BE49-F238E27FC236}">
                <a16:creationId xmlns:a16="http://schemas.microsoft.com/office/drawing/2014/main" id="{D5B520C8-35DE-400B-85BA-FA60446270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440800"/>
            <a:ext cx="288000" cy="288000"/>
          </a:xfrm>
          <a:prstGeom prst="rect">
            <a:avLst/>
          </a:prstGeom>
        </p:spPr>
      </p:pic>
      <p:pic>
        <p:nvPicPr>
          <p:cNvPr id="201" name="Graphic 200">
            <a:extLst>
              <a:ext uri="{FF2B5EF4-FFF2-40B4-BE49-F238E27FC236}">
                <a16:creationId xmlns:a16="http://schemas.microsoft.com/office/drawing/2014/main" id="{E9B26E44-ADA0-4375-847B-641E50767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440800"/>
            <a:ext cx="288000" cy="288000"/>
          </a:xfrm>
          <a:prstGeom prst="rect">
            <a:avLst/>
          </a:prstGeom>
        </p:spPr>
      </p:pic>
      <p:pic>
        <p:nvPicPr>
          <p:cNvPr id="202" name="Graphic 201">
            <a:extLst>
              <a:ext uri="{FF2B5EF4-FFF2-40B4-BE49-F238E27FC236}">
                <a16:creationId xmlns:a16="http://schemas.microsoft.com/office/drawing/2014/main" id="{B775C73E-4E0A-4CF1-A455-C13DD3707B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440800"/>
            <a:ext cx="288000" cy="288000"/>
          </a:xfrm>
          <a:prstGeom prst="rect">
            <a:avLst/>
          </a:prstGeom>
        </p:spPr>
      </p:pic>
      <p:pic>
        <p:nvPicPr>
          <p:cNvPr id="203" name="Graphic 202">
            <a:extLst>
              <a:ext uri="{FF2B5EF4-FFF2-40B4-BE49-F238E27FC236}">
                <a16:creationId xmlns:a16="http://schemas.microsoft.com/office/drawing/2014/main" id="{51250603-06D6-4F65-A8C6-67593B33B0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440800"/>
            <a:ext cx="288000" cy="288000"/>
          </a:xfrm>
          <a:prstGeom prst="rect">
            <a:avLst/>
          </a:prstGeom>
        </p:spPr>
      </p:pic>
      <p:pic>
        <p:nvPicPr>
          <p:cNvPr id="204" name="Graphic 203">
            <a:extLst>
              <a:ext uri="{FF2B5EF4-FFF2-40B4-BE49-F238E27FC236}">
                <a16:creationId xmlns:a16="http://schemas.microsoft.com/office/drawing/2014/main" id="{53CB003C-20A1-4EF2-AC15-088A0ADB9E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440800"/>
            <a:ext cx="288000" cy="288000"/>
          </a:xfrm>
          <a:prstGeom prst="rect">
            <a:avLst/>
          </a:prstGeom>
        </p:spPr>
      </p:pic>
      <p:pic>
        <p:nvPicPr>
          <p:cNvPr id="205" name="Graphic 204">
            <a:extLst>
              <a:ext uri="{FF2B5EF4-FFF2-40B4-BE49-F238E27FC236}">
                <a16:creationId xmlns:a16="http://schemas.microsoft.com/office/drawing/2014/main" id="{E0CF927B-8168-49BC-B1B6-17ED802927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440800"/>
            <a:ext cx="288000" cy="288000"/>
          </a:xfrm>
          <a:prstGeom prst="rect">
            <a:avLst/>
          </a:prstGeom>
        </p:spPr>
      </p:pic>
      <p:pic>
        <p:nvPicPr>
          <p:cNvPr id="206" name="Graphic 205">
            <a:extLst>
              <a:ext uri="{FF2B5EF4-FFF2-40B4-BE49-F238E27FC236}">
                <a16:creationId xmlns:a16="http://schemas.microsoft.com/office/drawing/2014/main" id="{8FD68506-5428-4252-BB71-0EE19F47E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440800"/>
            <a:ext cx="288000" cy="288000"/>
          </a:xfrm>
          <a:prstGeom prst="rect">
            <a:avLst/>
          </a:prstGeom>
        </p:spPr>
      </p:pic>
      <p:pic>
        <p:nvPicPr>
          <p:cNvPr id="207" name="Graphic 206">
            <a:extLst>
              <a:ext uri="{FF2B5EF4-FFF2-40B4-BE49-F238E27FC236}">
                <a16:creationId xmlns:a16="http://schemas.microsoft.com/office/drawing/2014/main" id="{67D980B2-722A-43D9-B1C9-981E873A54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440800"/>
            <a:ext cx="288000" cy="288000"/>
          </a:xfrm>
          <a:prstGeom prst="rect">
            <a:avLst/>
          </a:prstGeom>
        </p:spPr>
      </p:pic>
      <p:pic>
        <p:nvPicPr>
          <p:cNvPr id="208" name="Graphic 207">
            <a:extLst>
              <a:ext uri="{FF2B5EF4-FFF2-40B4-BE49-F238E27FC236}">
                <a16:creationId xmlns:a16="http://schemas.microsoft.com/office/drawing/2014/main" id="{4E5A58AD-BA1A-4CB8-A5E7-CA0ACFF5F4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440800"/>
            <a:ext cx="288000" cy="288000"/>
          </a:xfrm>
          <a:prstGeom prst="rect">
            <a:avLst/>
          </a:prstGeom>
        </p:spPr>
      </p:pic>
      <p:pic>
        <p:nvPicPr>
          <p:cNvPr id="209" name="Graphic 208">
            <a:extLst>
              <a:ext uri="{FF2B5EF4-FFF2-40B4-BE49-F238E27FC236}">
                <a16:creationId xmlns:a16="http://schemas.microsoft.com/office/drawing/2014/main" id="{718E84F7-A22C-4599-9FD5-1C9FBFFA48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440800"/>
            <a:ext cx="288000" cy="288000"/>
          </a:xfrm>
          <a:prstGeom prst="rect">
            <a:avLst/>
          </a:prstGeom>
        </p:spPr>
      </p:pic>
      <p:pic>
        <p:nvPicPr>
          <p:cNvPr id="210" name="Graphic 209">
            <a:extLst>
              <a:ext uri="{FF2B5EF4-FFF2-40B4-BE49-F238E27FC236}">
                <a16:creationId xmlns:a16="http://schemas.microsoft.com/office/drawing/2014/main" id="{B78206F6-CC64-4E0C-A113-347F09AB72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2440800"/>
            <a:ext cx="288000" cy="288000"/>
          </a:xfrm>
          <a:prstGeom prst="rect">
            <a:avLst/>
          </a:prstGeom>
        </p:spPr>
      </p:pic>
      <p:pic>
        <p:nvPicPr>
          <p:cNvPr id="211" name="Graphic 210">
            <a:extLst>
              <a:ext uri="{FF2B5EF4-FFF2-40B4-BE49-F238E27FC236}">
                <a16:creationId xmlns:a16="http://schemas.microsoft.com/office/drawing/2014/main" id="{CFBEFAB3-84B6-47B0-A8EF-2504783AFA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440800"/>
            <a:ext cx="288000" cy="288000"/>
          </a:xfrm>
          <a:prstGeom prst="rect">
            <a:avLst/>
          </a:prstGeom>
        </p:spPr>
      </p:pic>
      <p:pic>
        <p:nvPicPr>
          <p:cNvPr id="212" name="Graphic 211">
            <a:extLst>
              <a:ext uri="{FF2B5EF4-FFF2-40B4-BE49-F238E27FC236}">
                <a16:creationId xmlns:a16="http://schemas.microsoft.com/office/drawing/2014/main" id="{460E7265-BFB6-4EF0-B53A-C67E745CD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440800"/>
            <a:ext cx="288000" cy="288000"/>
          </a:xfrm>
          <a:prstGeom prst="rect">
            <a:avLst/>
          </a:prstGeom>
        </p:spPr>
      </p:pic>
      <p:pic>
        <p:nvPicPr>
          <p:cNvPr id="213" name="Graphic 212">
            <a:extLst>
              <a:ext uri="{FF2B5EF4-FFF2-40B4-BE49-F238E27FC236}">
                <a16:creationId xmlns:a16="http://schemas.microsoft.com/office/drawing/2014/main" id="{2F8B68EE-3F01-4F2F-BC94-80806B3D6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440800"/>
            <a:ext cx="288000" cy="288000"/>
          </a:xfrm>
          <a:prstGeom prst="rect">
            <a:avLst/>
          </a:prstGeom>
        </p:spPr>
      </p:pic>
      <p:pic>
        <p:nvPicPr>
          <p:cNvPr id="214" name="Graphic 213">
            <a:extLst>
              <a:ext uri="{FF2B5EF4-FFF2-40B4-BE49-F238E27FC236}">
                <a16:creationId xmlns:a16="http://schemas.microsoft.com/office/drawing/2014/main" id="{DE02F640-871A-421B-B680-DAADCDE07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440800"/>
            <a:ext cx="288000" cy="288000"/>
          </a:xfrm>
          <a:prstGeom prst="rect">
            <a:avLst/>
          </a:prstGeom>
        </p:spPr>
      </p:pic>
      <p:pic>
        <p:nvPicPr>
          <p:cNvPr id="215" name="Graphic 214">
            <a:extLst>
              <a:ext uri="{FF2B5EF4-FFF2-40B4-BE49-F238E27FC236}">
                <a16:creationId xmlns:a16="http://schemas.microsoft.com/office/drawing/2014/main" id="{17AB8DB2-4817-4440-A6ED-C55E282ABC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440800"/>
            <a:ext cx="288000" cy="288000"/>
          </a:xfrm>
          <a:prstGeom prst="rect">
            <a:avLst/>
          </a:prstGeom>
        </p:spPr>
      </p:pic>
      <p:pic>
        <p:nvPicPr>
          <p:cNvPr id="216" name="Graphic 215">
            <a:extLst>
              <a:ext uri="{FF2B5EF4-FFF2-40B4-BE49-F238E27FC236}">
                <a16:creationId xmlns:a16="http://schemas.microsoft.com/office/drawing/2014/main" id="{F9291508-62EB-47E7-9452-34224BA0B2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440800"/>
            <a:ext cx="288000" cy="288000"/>
          </a:xfrm>
          <a:prstGeom prst="rect">
            <a:avLst/>
          </a:prstGeom>
        </p:spPr>
      </p:pic>
      <p:pic>
        <p:nvPicPr>
          <p:cNvPr id="217" name="Graphic 216">
            <a:extLst>
              <a:ext uri="{FF2B5EF4-FFF2-40B4-BE49-F238E27FC236}">
                <a16:creationId xmlns:a16="http://schemas.microsoft.com/office/drawing/2014/main" id="{695E858E-9D1C-4ABC-A201-AE7C60EA9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440800"/>
            <a:ext cx="288000" cy="288000"/>
          </a:xfrm>
          <a:prstGeom prst="rect">
            <a:avLst/>
          </a:prstGeom>
        </p:spPr>
      </p:pic>
      <p:pic>
        <p:nvPicPr>
          <p:cNvPr id="218" name="Graphic 217">
            <a:extLst>
              <a:ext uri="{FF2B5EF4-FFF2-40B4-BE49-F238E27FC236}">
                <a16:creationId xmlns:a16="http://schemas.microsoft.com/office/drawing/2014/main" id="{729088BC-BDF3-474A-BAF2-2C0E2D800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440800"/>
            <a:ext cx="288000" cy="288000"/>
          </a:xfrm>
          <a:prstGeom prst="rect">
            <a:avLst/>
          </a:prstGeom>
        </p:spPr>
      </p:pic>
      <p:pic>
        <p:nvPicPr>
          <p:cNvPr id="219" name="Graphic 218">
            <a:extLst>
              <a:ext uri="{FF2B5EF4-FFF2-40B4-BE49-F238E27FC236}">
                <a16:creationId xmlns:a16="http://schemas.microsoft.com/office/drawing/2014/main" id="{AB6EAAD7-4246-4804-8EFA-8BBB96318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440800"/>
            <a:ext cx="288000" cy="288000"/>
          </a:xfrm>
          <a:prstGeom prst="rect">
            <a:avLst/>
          </a:prstGeom>
        </p:spPr>
      </p:pic>
      <p:pic>
        <p:nvPicPr>
          <p:cNvPr id="220" name="Graphic 219">
            <a:extLst>
              <a:ext uri="{FF2B5EF4-FFF2-40B4-BE49-F238E27FC236}">
                <a16:creationId xmlns:a16="http://schemas.microsoft.com/office/drawing/2014/main" id="{9F1C66BA-29A7-4A5C-9867-F4AD2F9D7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440800"/>
            <a:ext cx="288000" cy="288000"/>
          </a:xfrm>
          <a:prstGeom prst="rect">
            <a:avLst/>
          </a:prstGeom>
        </p:spPr>
      </p:pic>
      <p:pic>
        <p:nvPicPr>
          <p:cNvPr id="221" name="Graphic 220">
            <a:extLst>
              <a:ext uri="{FF2B5EF4-FFF2-40B4-BE49-F238E27FC236}">
                <a16:creationId xmlns:a16="http://schemas.microsoft.com/office/drawing/2014/main" id="{F3792798-C55B-49A5-9DE3-48E76DCCE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440800"/>
            <a:ext cx="288000" cy="288000"/>
          </a:xfrm>
          <a:prstGeom prst="rect">
            <a:avLst/>
          </a:prstGeom>
        </p:spPr>
      </p:pic>
      <p:pic>
        <p:nvPicPr>
          <p:cNvPr id="222" name="Graphic 221">
            <a:extLst>
              <a:ext uri="{FF2B5EF4-FFF2-40B4-BE49-F238E27FC236}">
                <a16:creationId xmlns:a16="http://schemas.microsoft.com/office/drawing/2014/main" id="{2A2F3A6E-6072-4296-BFCB-8E34865091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440800"/>
            <a:ext cx="288000" cy="288000"/>
          </a:xfrm>
          <a:prstGeom prst="rect">
            <a:avLst/>
          </a:prstGeom>
        </p:spPr>
      </p:pic>
      <p:pic>
        <p:nvPicPr>
          <p:cNvPr id="223" name="Graphic 222">
            <a:extLst>
              <a:ext uri="{FF2B5EF4-FFF2-40B4-BE49-F238E27FC236}">
                <a16:creationId xmlns:a16="http://schemas.microsoft.com/office/drawing/2014/main" id="{6DD57FD5-9FA3-48FF-B041-AA52F5B8A3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440800"/>
            <a:ext cx="288000" cy="288000"/>
          </a:xfrm>
          <a:prstGeom prst="rect">
            <a:avLst/>
          </a:prstGeom>
        </p:spPr>
      </p:pic>
      <p:pic>
        <p:nvPicPr>
          <p:cNvPr id="224" name="Graphic 223">
            <a:extLst>
              <a:ext uri="{FF2B5EF4-FFF2-40B4-BE49-F238E27FC236}">
                <a16:creationId xmlns:a16="http://schemas.microsoft.com/office/drawing/2014/main" id="{F9A95892-9C9F-4090-A2DA-B7F3C3606C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440800"/>
            <a:ext cx="288000" cy="288000"/>
          </a:xfrm>
          <a:prstGeom prst="rect">
            <a:avLst/>
          </a:prstGeom>
        </p:spPr>
      </p:pic>
      <p:pic>
        <p:nvPicPr>
          <p:cNvPr id="225" name="Graphic 224">
            <a:extLst>
              <a:ext uri="{FF2B5EF4-FFF2-40B4-BE49-F238E27FC236}">
                <a16:creationId xmlns:a16="http://schemas.microsoft.com/office/drawing/2014/main" id="{A55C4081-531B-4F87-B179-422171C9E3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440800"/>
            <a:ext cx="288000" cy="288000"/>
          </a:xfrm>
          <a:prstGeom prst="rect">
            <a:avLst/>
          </a:prstGeom>
        </p:spPr>
      </p:pic>
      <p:pic>
        <p:nvPicPr>
          <p:cNvPr id="226" name="Graphic 225">
            <a:extLst>
              <a:ext uri="{FF2B5EF4-FFF2-40B4-BE49-F238E27FC236}">
                <a16:creationId xmlns:a16="http://schemas.microsoft.com/office/drawing/2014/main" id="{60EB1F17-A2B7-4FDB-BCA7-A011D85BF6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2120" y="2440800"/>
            <a:ext cx="288000" cy="288000"/>
          </a:xfrm>
          <a:prstGeom prst="rect">
            <a:avLst/>
          </a:prstGeom>
        </p:spPr>
      </p:pic>
      <p:pic>
        <p:nvPicPr>
          <p:cNvPr id="227" name="Graphic 226">
            <a:extLst>
              <a:ext uri="{FF2B5EF4-FFF2-40B4-BE49-F238E27FC236}">
                <a16:creationId xmlns:a16="http://schemas.microsoft.com/office/drawing/2014/main" id="{D881A7D4-3E4B-4596-B546-3C853B958F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2829600"/>
            <a:ext cx="288000" cy="288000"/>
          </a:xfrm>
          <a:prstGeom prst="rect">
            <a:avLst/>
          </a:prstGeom>
        </p:spPr>
      </p:pic>
      <p:pic>
        <p:nvPicPr>
          <p:cNvPr id="228" name="Graphic 227">
            <a:extLst>
              <a:ext uri="{FF2B5EF4-FFF2-40B4-BE49-F238E27FC236}">
                <a16:creationId xmlns:a16="http://schemas.microsoft.com/office/drawing/2014/main" id="{5D98C515-717A-445B-A7B9-F1DDD4A29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2829600"/>
            <a:ext cx="288000" cy="288000"/>
          </a:xfrm>
          <a:prstGeom prst="rect">
            <a:avLst/>
          </a:prstGeom>
        </p:spPr>
      </p:pic>
      <p:pic>
        <p:nvPicPr>
          <p:cNvPr id="229" name="Graphic 228">
            <a:extLst>
              <a:ext uri="{FF2B5EF4-FFF2-40B4-BE49-F238E27FC236}">
                <a16:creationId xmlns:a16="http://schemas.microsoft.com/office/drawing/2014/main" id="{366DDA01-288B-422A-99BB-AF18B57EF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2829600"/>
            <a:ext cx="288000" cy="288000"/>
          </a:xfrm>
          <a:prstGeom prst="rect">
            <a:avLst/>
          </a:prstGeom>
        </p:spPr>
      </p:pic>
      <p:pic>
        <p:nvPicPr>
          <p:cNvPr id="230" name="Graphic 229">
            <a:extLst>
              <a:ext uri="{FF2B5EF4-FFF2-40B4-BE49-F238E27FC236}">
                <a16:creationId xmlns:a16="http://schemas.microsoft.com/office/drawing/2014/main" id="{6FD576A9-F002-483B-BBD4-4D78DDA82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2829600"/>
            <a:ext cx="288000" cy="288000"/>
          </a:xfrm>
          <a:prstGeom prst="rect">
            <a:avLst/>
          </a:prstGeom>
        </p:spPr>
      </p:pic>
      <p:pic>
        <p:nvPicPr>
          <p:cNvPr id="231" name="Graphic 230">
            <a:extLst>
              <a:ext uri="{FF2B5EF4-FFF2-40B4-BE49-F238E27FC236}">
                <a16:creationId xmlns:a16="http://schemas.microsoft.com/office/drawing/2014/main" id="{E4045415-C40F-429D-A944-F04B2FFF43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2829600"/>
            <a:ext cx="288000" cy="288000"/>
          </a:xfrm>
          <a:prstGeom prst="rect">
            <a:avLst/>
          </a:prstGeom>
        </p:spPr>
      </p:pic>
      <p:pic>
        <p:nvPicPr>
          <p:cNvPr id="232" name="Graphic 231">
            <a:extLst>
              <a:ext uri="{FF2B5EF4-FFF2-40B4-BE49-F238E27FC236}">
                <a16:creationId xmlns:a16="http://schemas.microsoft.com/office/drawing/2014/main" id="{46D095CF-4BA5-4FD2-92AB-D287E488A0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2829600"/>
            <a:ext cx="288000" cy="288000"/>
          </a:xfrm>
          <a:prstGeom prst="rect">
            <a:avLst/>
          </a:prstGeom>
        </p:spPr>
      </p:pic>
      <p:pic>
        <p:nvPicPr>
          <p:cNvPr id="233" name="Graphic 232">
            <a:extLst>
              <a:ext uri="{FF2B5EF4-FFF2-40B4-BE49-F238E27FC236}">
                <a16:creationId xmlns:a16="http://schemas.microsoft.com/office/drawing/2014/main" id="{44EC9F7F-DE5F-4502-8A79-6AF652DC7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2829600"/>
            <a:ext cx="288000" cy="288000"/>
          </a:xfrm>
          <a:prstGeom prst="rect">
            <a:avLst/>
          </a:prstGeom>
        </p:spPr>
      </p:pic>
      <p:pic>
        <p:nvPicPr>
          <p:cNvPr id="234" name="Graphic 233">
            <a:extLst>
              <a:ext uri="{FF2B5EF4-FFF2-40B4-BE49-F238E27FC236}">
                <a16:creationId xmlns:a16="http://schemas.microsoft.com/office/drawing/2014/main" id="{34954053-730A-491B-A247-C8005DA3AF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2829600"/>
            <a:ext cx="288000" cy="288000"/>
          </a:xfrm>
          <a:prstGeom prst="rect">
            <a:avLst/>
          </a:prstGeom>
        </p:spPr>
      </p:pic>
      <p:pic>
        <p:nvPicPr>
          <p:cNvPr id="235" name="Graphic 234">
            <a:extLst>
              <a:ext uri="{FF2B5EF4-FFF2-40B4-BE49-F238E27FC236}">
                <a16:creationId xmlns:a16="http://schemas.microsoft.com/office/drawing/2014/main" id="{4FDC2F7D-958C-4FB2-88DF-96D13BA29F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2829600"/>
            <a:ext cx="288000" cy="288000"/>
          </a:xfrm>
          <a:prstGeom prst="rect">
            <a:avLst/>
          </a:prstGeom>
        </p:spPr>
      </p:pic>
      <p:pic>
        <p:nvPicPr>
          <p:cNvPr id="236" name="Graphic 235">
            <a:extLst>
              <a:ext uri="{FF2B5EF4-FFF2-40B4-BE49-F238E27FC236}">
                <a16:creationId xmlns:a16="http://schemas.microsoft.com/office/drawing/2014/main" id="{9C8EC538-E503-46BC-AADF-DC09C5FF9A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2829600"/>
            <a:ext cx="288000" cy="288000"/>
          </a:xfrm>
          <a:prstGeom prst="rect">
            <a:avLst/>
          </a:prstGeom>
        </p:spPr>
      </p:pic>
      <p:pic>
        <p:nvPicPr>
          <p:cNvPr id="237" name="Graphic 236">
            <a:extLst>
              <a:ext uri="{FF2B5EF4-FFF2-40B4-BE49-F238E27FC236}">
                <a16:creationId xmlns:a16="http://schemas.microsoft.com/office/drawing/2014/main" id="{7275BD59-0E66-4839-AF86-345C51ADF8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2829600"/>
            <a:ext cx="288000" cy="288000"/>
          </a:xfrm>
          <a:prstGeom prst="rect">
            <a:avLst/>
          </a:prstGeom>
        </p:spPr>
      </p:pic>
      <p:pic>
        <p:nvPicPr>
          <p:cNvPr id="238" name="Graphic 237">
            <a:extLst>
              <a:ext uri="{FF2B5EF4-FFF2-40B4-BE49-F238E27FC236}">
                <a16:creationId xmlns:a16="http://schemas.microsoft.com/office/drawing/2014/main" id="{61FC71FB-71ED-42F3-91C1-4A7B9AD443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2829600"/>
            <a:ext cx="288000" cy="288000"/>
          </a:xfrm>
          <a:prstGeom prst="rect">
            <a:avLst/>
          </a:prstGeom>
        </p:spPr>
      </p:pic>
      <p:pic>
        <p:nvPicPr>
          <p:cNvPr id="239" name="Graphic 238">
            <a:extLst>
              <a:ext uri="{FF2B5EF4-FFF2-40B4-BE49-F238E27FC236}">
                <a16:creationId xmlns:a16="http://schemas.microsoft.com/office/drawing/2014/main" id="{6FECC862-571B-463D-A8B8-0AE10B9A4D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2829600"/>
            <a:ext cx="288000" cy="288000"/>
          </a:xfrm>
          <a:prstGeom prst="rect">
            <a:avLst/>
          </a:prstGeom>
        </p:spPr>
      </p:pic>
      <p:pic>
        <p:nvPicPr>
          <p:cNvPr id="240" name="Graphic 239">
            <a:extLst>
              <a:ext uri="{FF2B5EF4-FFF2-40B4-BE49-F238E27FC236}">
                <a16:creationId xmlns:a16="http://schemas.microsoft.com/office/drawing/2014/main" id="{B22C8561-81AA-430C-A51D-B5BB9F91FB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2829600"/>
            <a:ext cx="288000" cy="288000"/>
          </a:xfrm>
          <a:prstGeom prst="rect">
            <a:avLst/>
          </a:prstGeom>
        </p:spPr>
      </p:pic>
      <p:pic>
        <p:nvPicPr>
          <p:cNvPr id="241" name="Graphic 240">
            <a:extLst>
              <a:ext uri="{FF2B5EF4-FFF2-40B4-BE49-F238E27FC236}">
                <a16:creationId xmlns:a16="http://schemas.microsoft.com/office/drawing/2014/main" id="{128A3943-84DE-4690-B238-988AC1C7953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4840" y="2829600"/>
            <a:ext cx="288000" cy="288000"/>
          </a:xfrm>
          <a:prstGeom prst="rect">
            <a:avLst/>
          </a:prstGeom>
        </p:spPr>
      </p:pic>
      <p:pic>
        <p:nvPicPr>
          <p:cNvPr id="242" name="Graphic 241">
            <a:extLst>
              <a:ext uri="{FF2B5EF4-FFF2-40B4-BE49-F238E27FC236}">
                <a16:creationId xmlns:a16="http://schemas.microsoft.com/office/drawing/2014/main" id="{C7ADCD2D-6808-443E-ACE9-0F47773E5D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2829600"/>
            <a:ext cx="288000" cy="288000"/>
          </a:xfrm>
          <a:prstGeom prst="rect">
            <a:avLst/>
          </a:prstGeom>
        </p:spPr>
      </p:pic>
      <p:pic>
        <p:nvPicPr>
          <p:cNvPr id="243" name="Graphic 242">
            <a:extLst>
              <a:ext uri="{FF2B5EF4-FFF2-40B4-BE49-F238E27FC236}">
                <a16:creationId xmlns:a16="http://schemas.microsoft.com/office/drawing/2014/main" id="{ED98615C-3092-4092-9F6B-5D497C96F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2829600"/>
            <a:ext cx="288000" cy="288000"/>
          </a:xfrm>
          <a:prstGeom prst="rect">
            <a:avLst/>
          </a:prstGeom>
        </p:spPr>
      </p:pic>
      <p:pic>
        <p:nvPicPr>
          <p:cNvPr id="244" name="Graphic 243">
            <a:extLst>
              <a:ext uri="{FF2B5EF4-FFF2-40B4-BE49-F238E27FC236}">
                <a16:creationId xmlns:a16="http://schemas.microsoft.com/office/drawing/2014/main" id="{EE15F458-B71A-4EE0-A90F-72E8C17D6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2829600"/>
            <a:ext cx="288000" cy="288000"/>
          </a:xfrm>
          <a:prstGeom prst="rect">
            <a:avLst/>
          </a:prstGeom>
        </p:spPr>
      </p:pic>
      <p:pic>
        <p:nvPicPr>
          <p:cNvPr id="245" name="Graphic 244">
            <a:extLst>
              <a:ext uri="{FF2B5EF4-FFF2-40B4-BE49-F238E27FC236}">
                <a16:creationId xmlns:a16="http://schemas.microsoft.com/office/drawing/2014/main" id="{0A4E90F9-02F4-421C-A8AE-316170966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2829600"/>
            <a:ext cx="288000" cy="288000"/>
          </a:xfrm>
          <a:prstGeom prst="rect">
            <a:avLst/>
          </a:prstGeom>
        </p:spPr>
      </p:pic>
      <p:pic>
        <p:nvPicPr>
          <p:cNvPr id="246" name="Graphic 245">
            <a:extLst>
              <a:ext uri="{FF2B5EF4-FFF2-40B4-BE49-F238E27FC236}">
                <a16:creationId xmlns:a16="http://schemas.microsoft.com/office/drawing/2014/main" id="{69B453A0-7B79-496A-A0F7-0BFF2C00EE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2829600"/>
            <a:ext cx="288000" cy="288000"/>
          </a:xfrm>
          <a:prstGeom prst="rect">
            <a:avLst/>
          </a:prstGeom>
        </p:spPr>
      </p:pic>
      <p:pic>
        <p:nvPicPr>
          <p:cNvPr id="247" name="Graphic 246">
            <a:extLst>
              <a:ext uri="{FF2B5EF4-FFF2-40B4-BE49-F238E27FC236}">
                <a16:creationId xmlns:a16="http://schemas.microsoft.com/office/drawing/2014/main" id="{E285F775-3246-4A9D-A3A8-6E35AB5FF7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2829600"/>
            <a:ext cx="288000" cy="288000"/>
          </a:xfrm>
          <a:prstGeom prst="rect">
            <a:avLst/>
          </a:prstGeom>
        </p:spPr>
      </p:pic>
      <p:pic>
        <p:nvPicPr>
          <p:cNvPr id="248" name="Graphic 247">
            <a:extLst>
              <a:ext uri="{FF2B5EF4-FFF2-40B4-BE49-F238E27FC236}">
                <a16:creationId xmlns:a16="http://schemas.microsoft.com/office/drawing/2014/main" id="{4EA73293-9CCE-4658-93E0-8C564FE95C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2829600"/>
            <a:ext cx="288000" cy="288000"/>
          </a:xfrm>
          <a:prstGeom prst="rect">
            <a:avLst/>
          </a:prstGeom>
        </p:spPr>
      </p:pic>
      <p:pic>
        <p:nvPicPr>
          <p:cNvPr id="249" name="Graphic 248">
            <a:extLst>
              <a:ext uri="{FF2B5EF4-FFF2-40B4-BE49-F238E27FC236}">
                <a16:creationId xmlns:a16="http://schemas.microsoft.com/office/drawing/2014/main" id="{2ED517FC-6431-4D90-8FF3-639E0739E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2829600"/>
            <a:ext cx="288000" cy="288000"/>
          </a:xfrm>
          <a:prstGeom prst="rect">
            <a:avLst/>
          </a:prstGeom>
        </p:spPr>
      </p:pic>
      <p:pic>
        <p:nvPicPr>
          <p:cNvPr id="250" name="Graphic 249">
            <a:extLst>
              <a:ext uri="{FF2B5EF4-FFF2-40B4-BE49-F238E27FC236}">
                <a16:creationId xmlns:a16="http://schemas.microsoft.com/office/drawing/2014/main" id="{BD1107CC-4EC3-46F6-A9F0-215032256A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2829600"/>
            <a:ext cx="288000" cy="288000"/>
          </a:xfrm>
          <a:prstGeom prst="rect">
            <a:avLst/>
          </a:prstGeom>
        </p:spPr>
      </p:pic>
      <p:pic>
        <p:nvPicPr>
          <p:cNvPr id="251" name="Graphic 250">
            <a:extLst>
              <a:ext uri="{FF2B5EF4-FFF2-40B4-BE49-F238E27FC236}">
                <a16:creationId xmlns:a16="http://schemas.microsoft.com/office/drawing/2014/main" id="{012FD763-B336-4A4E-BB62-364F4F6856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2829600"/>
            <a:ext cx="288000" cy="288000"/>
          </a:xfrm>
          <a:prstGeom prst="rect">
            <a:avLst/>
          </a:prstGeom>
        </p:spPr>
      </p:pic>
      <p:pic>
        <p:nvPicPr>
          <p:cNvPr id="252" name="Graphic 251">
            <a:extLst>
              <a:ext uri="{FF2B5EF4-FFF2-40B4-BE49-F238E27FC236}">
                <a16:creationId xmlns:a16="http://schemas.microsoft.com/office/drawing/2014/main" id="{964C8654-32ED-468F-9B9D-9D3705D050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2829600"/>
            <a:ext cx="288000" cy="288000"/>
          </a:xfrm>
          <a:prstGeom prst="rect">
            <a:avLst/>
          </a:prstGeom>
        </p:spPr>
      </p:pic>
      <p:pic>
        <p:nvPicPr>
          <p:cNvPr id="253" name="Graphic 252">
            <a:extLst>
              <a:ext uri="{FF2B5EF4-FFF2-40B4-BE49-F238E27FC236}">
                <a16:creationId xmlns:a16="http://schemas.microsoft.com/office/drawing/2014/main" id="{FE2B02F9-DF80-4D53-A462-41E69BEA04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2829600"/>
            <a:ext cx="288000" cy="288000"/>
          </a:xfrm>
          <a:prstGeom prst="rect">
            <a:avLst/>
          </a:prstGeom>
        </p:spPr>
      </p:pic>
      <p:pic>
        <p:nvPicPr>
          <p:cNvPr id="254" name="Graphic 253">
            <a:extLst>
              <a:ext uri="{FF2B5EF4-FFF2-40B4-BE49-F238E27FC236}">
                <a16:creationId xmlns:a16="http://schemas.microsoft.com/office/drawing/2014/main" id="{6B40E443-7341-4A6A-B772-597D374628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2829600"/>
            <a:ext cx="288000" cy="288000"/>
          </a:xfrm>
          <a:prstGeom prst="rect">
            <a:avLst/>
          </a:prstGeom>
        </p:spPr>
      </p:pic>
      <p:pic>
        <p:nvPicPr>
          <p:cNvPr id="255" name="Graphic 254">
            <a:extLst>
              <a:ext uri="{FF2B5EF4-FFF2-40B4-BE49-F238E27FC236}">
                <a16:creationId xmlns:a16="http://schemas.microsoft.com/office/drawing/2014/main" id="{A1F78966-889C-4910-AA4B-A073199169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2829600"/>
            <a:ext cx="288000" cy="288000"/>
          </a:xfrm>
          <a:prstGeom prst="rect">
            <a:avLst/>
          </a:prstGeom>
        </p:spPr>
      </p:pic>
      <p:pic>
        <p:nvPicPr>
          <p:cNvPr id="256" name="Graphic 255">
            <a:extLst>
              <a:ext uri="{FF2B5EF4-FFF2-40B4-BE49-F238E27FC236}">
                <a16:creationId xmlns:a16="http://schemas.microsoft.com/office/drawing/2014/main" id="{C42A21EF-233F-42AA-81E2-6ECEF44294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2829600"/>
            <a:ext cx="288000" cy="288000"/>
          </a:xfrm>
          <a:prstGeom prst="rect">
            <a:avLst/>
          </a:prstGeom>
        </p:spPr>
      </p:pic>
      <p:pic>
        <p:nvPicPr>
          <p:cNvPr id="257" name="Graphic 256">
            <a:extLst>
              <a:ext uri="{FF2B5EF4-FFF2-40B4-BE49-F238E27FC236}">
                <a16:creationId xmlns:a16="http://schemas.microsoft.com/office/drawing/2014/main" id="{9D5D53F2-3EBD-4C43-A238-14E71847D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2829600"/>
            <a:ext cx="288000" cy="288000"/>
          </a:xfrm>
          <a:prstGeom prst="rect">
            <a:avLst/>
          </a:prstGeom>
        </p:spPr>
      </p:pic>
      <p:pic>
        <p:nvPicPr>
          <p:cNvPr id="258" name="Graphic 257">
            <a:extLst>
              <a:ext uri="{FF2B5EF4-FFF2-40B4-BE49-F238E27FC236}">
                <a16:creationId xmlns:a16="http://schemas.microsoft.com/office/drawing/2014/main" id="{9C986608-6218-4AA7-9FA8-4922EAC7F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222000"/>
            <a:ext cx="288000" cy="288000"/>
          </a:xfrm>
          <a:prstGeom prst="rect">
            <a:avLst/>
          </a:prstGeom>
        </p:spPr>
      </p:pic>
      <p:pic>
        <p:nvPicPr>
          <p:cNvPr id="259" name="Graphic 258">
            <a:extLst>
              <a:ext uri="{FF2B5EF4-FFF2-40B4-BE49-F238E27FC236}">
                <a16:creationId xmlns:a16="http://schemas.microsoft.com/office/drawing/2014/main" id="{FD18D0C0-CFA7-4A37-B1A9-405430231B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222000"/>
            <a:ext cx="288000" cy="288000"/>
          </a:xfrm>
          <a:prstGeom prst="rect">
            <a:avLst/>
          </a:prstGeom>
        </p:spPr>
      </p:pic>
      <p:pic>
        <p:nvPicPr>
          <p:cNvPr id="260" name="Graphic 259">
            <a:extLst>
              <a:ext uri="{FF2B5EF4-FFF2-40B4-BE49-F238E27FC236}">
                <a16:creationId xmlns:a16="http://schemas.microsoft.com/office/drawing/2014/main" id="{4B124A23-38B8-4480-9B93-E34BB473A5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222000"/>
            <a:ext cx="288000" cy="288000"/>
          </a:xfrm>
          <a:prstGeom prst="rect">
            <a:avLst/>
          </a:prstGeom>
        </p:spPr>
      </p:pic>
      <p:pic>
        <p:nvPicPr>
          <p:cNvPr id="261" name="Graphic 260">
            <a:extLst>
              <a:ext uri="{FF2B5EF4-FFF2-40B4-BE49-F238E27FC236}">
                <a16:creationId xmlns:a16="http://schemas.microsoft.com/office/drawing/2014/main" id="{F7A9B83D-3A94-4DF1-87CF-1E3BF56830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222000"/>
            <a:ext cx="288000" cy="288000"/>
          </a:xfrm>
          <a:prstGeom prst="rect">
            <a:avLst/>
          </a:prstGeom>
        </p:spPr>
      </p:pic>
      <p:pic>
        <p:nvPicPr>
          <p:cNvPr id="262" name="Graphic 261">
            <a:extLst>
              <a:ext uri="{FF2B5EF4-FFF2-40B4-BE49-F238E27FC236}">
                <a16:creationId xmlns:a16="http://schemas.microsoft.com/office/drawing/2014/main" id="{560526A9-3C81-4A56-BFEE-4E0653F633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222000"/>
            <a:ext cx="288000" cy="288000"/>
          </a:xfrm>
          <a:prstGeom prst="rect">
            <a:avLst/>
          </a:prstGeom>
        </p:spPr>
      </p:pic>
      <p:pic>
        <p:nvPicPr>
          <p:cNvPr id="263" name="Graphic 262">
            <a:extLst>
              <a:ext uri="{FF2B5EF4-FFF2-40B4-BE49-F238E27FC236}">
                <a16:creationId xmlns:a16="http://schemas.microsoft.com/office/drawing/2014/main" id="{11FFD6EB-2272-4475-8829-2C150607DA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222000"/>
            <a:ext cx="288000" cy="288000"/>
          </a:xfrm>
          <a:prstGeom prst="rect">
            <a:avLst/>
          </a:prstGeom>
        </p:spPr>
      </p:pic>
      <p:pic>
        <p:nvPicPr>
          <p:cNvPr id="264" name="Graphic 263">
            <a:extLst>
              <a:ext uri="{FF2B5EF4-FFF2-40B4-BE49-F238E27FC236}">
                <a16:creationId xmlns:a16="http://schemas.microsoft.com/office/drawing/2014/main" id="{8958527E-CC58-4CFD-9050-E474023AE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222000"/>
            <a:ext cx="288000" cy="288000"/>
          </a:xfrm>
          <a:prstGeom prst="rect">
            <a:avLst/>
          </a:prstGeom>
        </p:spPr>
      </p:pic>
      <p:pic>
        <p:nvPicPr>
          <p:cNvPr id="265" name="Graphic 264">
            <a:extLst>
              <a:ext uri="{FF2B5EF4-FFF2-40B4-BE49-F238E27FC236}">
                <a16:creationId xmlns:a16="http://schemas.microsoft.com/office/drawing/2014/main" id="{2D912C33-8794-4F63-9111-8E44754DD7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222000"/>
            <a:ext cx="288000" cy="288000"/>
          </a:xfrm>
          <a:prstGeom prst="rect">
            <a:avLst/>
          </a:prstGeom>
        </p:spPr>
      </p:pic>
      <p:pic>
        <p:nvPicPr>
          <p:cNvPr id="266" name="Graphic 265">
            <a:extLst>
              <a:ext uri="{FF2B5EF4-FFF2-40B4-BE49-F238E27FC236}">
                <a16:creationId xmlns:a16="http://schemas.microsoft.com/office/drawing/2014/main" id="{524F77E3-95AA-4FF2-988D-6A4F892EA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222000"/>
            <a:ext cx="288000" cy="288000"/>
          </a:xfrm>
          <a:prstGeom prst="rect">
            <a:avLst/>
          </a:prstGeom>
        </p:spPr>
      </p:pic>
      <p:pic>
        <p:nvPicPr>
          <p:cNvPr id="267" name="Graphic 266">
            <a:extLst>
              <a:ext uri="{FF2B5EF4-FFF2-40B4-BE49-F238E27FC236}">
                <a16:creationId xmlns:a16="http://schemas.microsoft.com/office/drawing/2014/main" id="{E9F0C71B-3155-4342-A9F3-BCFD1FEDF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222000"/>
            <a:ext cx="288000" cy="288000"/>
          </a:xfrm>
          <a:prstGeom prst="rect">
            <a:avLst/>
          </a:prstGeom>
        </p:spPr>
      </p:pic>
      <p:pic>
        <p:nvPicPr>
          <p:cNvPr id="268" name="Graphic 267">
            <a:extLst>
              <a:ext uri="{FF2B5EF4-FFF2-40B4-BE49-F238E27FC236}">
                <a16:creationId xmlns:a16="http://schemas.microsoft.com/office/drawing/2014/main" id="{CAAD7890-AC78-4312-B74C-A691D20E3B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222000"/>
            <a:ext cx="288000" cy="288000"/>
          </a:xfrm>
          <a:prstGeom prst="rect">
            <a:avLst/>
          </a:prstGeom>
        </p:spPr>
      </p:pic>
      <p:pic>
        <p:nvPicPr>
          <p:cNvPr id="269" name="Graphic 268">
            <a:extLst>
              <a:ext uri="{FF2B5EF4-FFF2-40B4-BE49-F238E27FC236}">
                <a16:creationId xmlns:a16="http://schemas.microsoft.com/office/drawing/2014/main" id="{E3A18719-FE94-47D3-9484-EB6DD1616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222000"/>
            <a:ext cx="288000" cy="288000"/>
          </a:xfrm>
          <a:prstGeom prst="rect">
            <a:avLst/>
          </a:prstGeom>
        </p:spPr>
      </p:pic>
      <p:pic>
        <p:nvPicPr>
          <p:cNvPr id="270" name="Graphic 269">
            <a:extLst>
              <a:ext uri="{FF2B5EF4-FFF2-40B4-BE49-F238E27FC236}">
                <a16:creationId xmlns:a16="http://schemas.microsoft.com/office/drawing/2014/main" id="{3CB86DAC-DCAD-4CBB-A011-EB9A855F8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222000"/>
            <a:ext cx="288000" cy="288000"/>
          </a:xfrm>
          <a:prstGeom prst="rect">
            <a:avLst/>
          </a:prstGeom>
        </p:spPr>
      </p:pic>
      <p:pic>
        <p:nvPicPr>
          <p:cNvPr id="271" name="Graphic 270">
            <a:extLst>
              <a:ext uri="{FF2B5EF4-FFF2-40B4-BE49-F238E27FC236}">
                <a16:creationId xmlns:a16="http://schemas.microsoft.com/office/drawing/2014/main" id="{2064ACAD-0D76-4AC9-83B3-ED4F130215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222000"/>
            <a:ext cx="288000" cy="288000"/>
          </a:xfrm>
          <a:prstGeom prst="rect">
            <a:avLst/>
          </a:prstGeom>
        </p:spPr>
      </p:pic>
      <p:pic>
        <p:nvPicPr>
          <p:cNvPr id="272" name="Graphic 271">
            <a:extLst>
              <a:ext uri="{FF2B5EF4-FFF2-40B4-BE49-F238E27FC236}">
                <a16:creationId xmlns:a16="http://schemas.microsoft.com/office/drawing/2014/main" id="{2C330635-5FCE-4743-9A36-B22820CC80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222000"/>
            <a:ext cx="288000" cy="288000"/>
          </a:xfrm>
          <a:prstGeom prst="rect">
            <a:avLst/>
          </a:prstGeom>
        </p:spPr>
      </p:pic>
      <p:pic>
        <p:nvPicPr>
          <p:cNvPr id="273" name="Graphic 272">
            <a:extLst>
              <a:ext uri="{FF2B5EF4-FFF2-40B4-BE49-F238E27FC236}">
                <a16:creationId xmlns:a16="http://schemas.microsoft.com/office/drawing/2014/main" id="{FEB5A846-22C0-43A3-A17E-9EA4F1829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222000"/>
            <a:ext cx="288000" cy="288000"/>
          </a:xfrm>
          <a:prstGeom prst="rect">
            <a:avLst/>
          </a:prstGeom>
        </p:spPr>
      </p:pic>
      <p:pic>
        <p:nvPicPr>
          <p:cNvPr id="274" name="Graphic 273">
            <a:extLst>
              <a:ext uri="{FF2B5EF4-FFF2-40B4-BE49-F238E27FC236}">
                <a16:creationId xmlns:a16="http://schemas.microsoft.com/office/drawing/2014/main" id="{EBBC86CA-5A5B-4534-9051-F9F7E52DC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222000"/>
            <a:ext cx="288000" cy="288000"/>
          </a:xfrm>
          <a:prstGeom prst="rect">
            <a:avLst/>
          </a:prstGeom>
        </p:spPr>
      </p:pic>
      <p:pic>
        <p:nvPicPr>
          <p:cNvPr id="275" name="Graphic 274">
            <a:extLst>
              <a:ext uri="{FF2B5EF4-FFF2-40B4-BE49-F238E27FC236}">
                <a16:creationId xmlns:a16="http://schemas.microsoft.com/office/drawing/2014/main" id="{076D5F8C-9A6E-45B5-BDC4-E1954AEF3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222000"/>
            <a:ext cx="288000" cy="288000"/>
          </a:xfrm>
          <a:prstGeom prst="rect">
            <a:avLst/>
          </a:prstGeom>
        </p:spPr>
      </p:pic>
      <p:pic>
        <p:nvPicPr>
          <p:cNvPr id="276" name="Graphic 275">
            <a:extLst>
              <a:ext uri="{FF2B5EF4-FFF2-40B4-BE49-F238E27FC236}">
                <a16:creationId xmlns:a16="http://schemas.microsoft.com/office/drawing/2014/main" id="{750AC92F-1430-4DE4-A65F-ABD5173E58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222000"/>
            <a:ext cx="288000" cy="288000"/>
          </a:xfrm>
          <a:prstGeom prst="rect">
            <a:avLst/>
          </a:prstGeom>
        </p:spPr>
      </p:pic>
      <p:pic>
        <p:nvPicPr>
          <p:cNvPr id="277" name="Graphic 276">
            <a:extLst>
              <a:ext uri="{FF2B5EF4-FFF2-40B4-BE49-F238E27FC236}">
                <a16:creationId xmlns:a16="http://schemas.microsoft.com/office/drawing/2014/main" id="{64BAF600-0EBD-40DF-BF2F-22A71FFBA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222000"/>
            <a:ext cx="288000" cy="288000"/>
          </a:xfrm>
          <a:prstGeom prst="rect">
            <a:avLst/>
          </a:prstGeom>
        </p:spPr>
      </p:pic>
      <p:pic>
        <p:nvPicPr>
          <p:cNvPr id="278" name="Graphic 277">
            <a:extLst>
              <a:ext uri="{FF2B5EF4-FFF2-40B4-BE49-F238E27FC236}">
                <a16:creationId xmlns:a16="http://schemas.microsoft.com/office/drawing/2014/main" id="{67DCCB10-50DA-41B1-8122-286D57F235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222000"/>
            <a:ext cx="288000" cy="288000"/>
          </a:xfrm>
          <a:prstGeom prst="rect">
            <a:avLst/>
          </a:prstGeom>
        </p:spPr>
      </p:pic>
      <p:pic>
        <p:nvPicPr>
          <p:cNvPr id="279" name="Graphic 278">
            <a:extLst>
              <a:ext uri="{FF2B5EF4-FFF2-40B4-BE49-F238E27FC236}">
                <a16:creationId xmlns:a16="http://schemas.microsoft.com/office/drawing/2014/main" id="{6A8F36B2-42FC-4424-B10E-D30F2A5214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222000"/>
            <a:ext cx="288000" cy="288000"/>
          </a:xfrm>
          <a:prstGeom prst="rect">
            <a:avLst/>
          </a:prstGeom>
        </p:spPr>
      </p:pic>
      <p:pic>
        <p:nvPicPr>
          <p:cNvPr id="280" name="Graphic 279">
            <a:extLst>
              <a:ext uri="{FF2B5EF4-FFF2-40B4-BE49-F238E27FC236}">
                <a16:creationId xmlns:a16="http://schemas.microsoft.com/office/drawing/2014/main" id="{6D1F4459-4D83-40B6-BAD8-A403DAB769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222000"/>
            <a:ext cx="288000" cy="288000"/>
          </a:xfrm>
          <a:prstGeom prst="rect">
            <a:avLst/>
          </a:prstGeom>
        </p:spPr>
      </p:pic>
      <p:pic>
        <p:nvPicPr>
          <p:cNvPr id="281" name="Graphic 280">
            <a:extLst>
              <a:ext uri="{FF2B5EF4-FFF2-40B4-BE49-F238E27FC236}">
                <a16:creationId xmlns:a16="http://schemas.microsoft.com/office/drawing/2014/main" id="{AA36E522-7FE0-4A7A-B325-20D315206F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222000"/>
            <a:ext cx="288000" cy="288000"/>
          </a:xfrm>
          <a:prstGeom prst="rect">
            <a:avLst/>
          </a:prstGeom>
        </p:spPr>
      </p:pic>
      <p:pic>
        <p:nvPicPr>
          <p:cNvPr id="282" name="Graphic 281">
            <a:extLst>
              <a:ext uri="{FF2B5EF4-FFF2-40B4-BE49-F238E27FC236}">
                <a16:creationId xmlns:a16="http://schemas.microsoft.com/office/drawing/2014/main" id="{6AB7898A-5C62-41D9-AEC8-1BE23F19F3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222000"/>
            <a:ext cx="288000" cy="288000"/>
          </a:xfrm>
          <a:prstGeom prst="rect">
            <a:avLst/>
          </a:prstGeom>
        </p:spPr>
      </p:pic>
      <p:pic>
        <p:nvPicPr>
          <p:cNvPr id="283" name="Graphic 282">
            <a:extLst>
              <a:ext uri="{FF2B5EF4-FFF2-40B4-BE49-F238E27FC236}">
                <a16:creationId xmlns:a16="http://schemas.microsoft.com/office/drawing/2014/main" id="{B604A207-091E-4E0B-91F5-0D4C68DB15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222000"/>
            <a:ext cx="288000" cy="288000"/>
          </a:xfrm>
          <a:prstGeom prst="rect">
            <a:avLst/>
          </a:prstGeom>
        </p:spPr>
      </p:pic>
      <p:pic>
        <p:nvPicPr>
          <p:cNvPr id="284" name="Graphic 283">
            <a:extLst>
              <a:ext uri="{FF2B5EF4-FFF2-40B4-BE49-F238E27FC236}">
                <a16:creationId xmlns:a16="http://schemas.microsoft.com/office/drawing/2014/main" id="{0C45AA03-CFD2-44DE-B7F9-1472906182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222000"/>
            <a:ext cx="288000" cy="288000"/>
          </a:xfrm>
          <a:prstGeom prst="rect">
            <a:avLst/>
          </a:prstGeom>
        </p:spPr>
      </p:pic>
      <p:pic>
        <p:nvPicPr>
          <p:cNvPr id="285" name="Graphic 284">
            <a:extLst>
              <a:ext uri="{FF2B5EF4-FFF2-40B4-BE49-F238E27FC236}">
                <a16:creationId xmlns:a16="http://schemas.microsoft.com/office/drawing/2014/main" id="{864F17BF-44D9-4AC9-85C7-198CF0DC93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222000"/>
            <a:ext cx="288000" cy="288000"/>
          </a:xfrm>
          <a:prstGeom prst="rect">
            <a:avLst/>
          </a:prstGeom>
        </p:spPr>
      </p:pic>
      <p:pic>
        <p:nvPicPr>
          <p:cNvPr id="286" name="Graphic 285">
            <a:extLst>
              <a:ext uri="{FF2B5EF4-FFF2-40B4-BE49-F238E27FC236}">
                <a16:creationId xmlns:a16="http://schemas.microsoft.com/office/drawing/2014/main" id="{FA596983-8604-425E-B7F2-FC84C8FE25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222000"/>
            <a:ext cx="288000" cy="288000"/>
          </a:xfrm>
          <a:prstGeom prst="rect">
            <a:avLst/>
          </a:prstGeom>
        </p:spPr>
      </p:pic>
      <p:pic>
        <p:nvPicPr>
          <p:cNvPr id="287" name="Graphic 286">
            <a:extLst>
              <a:ext uri="{FF2B5EF4-FFF2-40B4-BE49-F238E27FC236}">
                <a16:creationId xmlns:a16="http://schemas.microsoft.com/office/drawing/2014/main" id="{8C21AA6D-A97F-48FD-AD3A-74207F0B29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222000"/>
            <a:ext cx="288000" cy="288000"/>
          </a:xfrm>
          <a:prstGeom prst="rect">
            <a:avLst/>
          </a:prstGeom>
        </p:spPr>
      </p:pic>
      <p:pic>
        <p:nvPicPr>
          <p:cNvPr id="288" name="Graphic 287">
            <a:extLst>
              <a:ext uri="{FF2B5EF4-FFF2-40B4-BE49-F238E27FC236}">
                <a16:creationId xmlns:a16="http://schemas.microsoft.com/office/drawing/2014/main" id="{DC36D0C5-F383-422F-9688-54AEED79D6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222000"/>
            <a:ext cx="288000" cy="288000"/>
          </a:xfrm>
          <a:prstGeom prst="rect">
            <a:avLst/>
          </a:prstGeom>
        </p:spPr>
      </p:pic>
      <p:pic>
        <p:nvPicPr>
          <p:cNvPr id="289" name="Graphic 288">
            <a:extLst>
              <a:ext uri="{FF2B5EF4-FFF2-40B4-BE49-F238E27FC236}">
                <a16:creationId xmlns:a16="http://schemas.microsoft.com/office/drawing/2014/main" id="{9E9357CC-47D9-45D8-A43F-B0A473C25E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610800"/>
            <a:ext cx="288000" cy="288000"/>
          </a:xfrm>
          <a:prstGeom prst="rect">
            <a:avLst/>
          </a:prstGeom>
        </p:spPr>
      </p:pic>
      <p:pic>
        <p:nvPicPr>
          <p:cNvPr id="290" name="Graphic 289">
            <a:extLst>
              <a:ext uri="{FF2B5EF4-FFF2-40B4-BE49-F238E27FC236}">
                <a16:creationId xmlns:a16="http://schemas.microsoft.com/office/drawing/2014/main" id="{705D418C-5B0D-4170-AFA3-4BCE99FA6B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610800"/>
            <a:ext cx="288000" cy="288000"/>
          </a:xfrm>
          <a:prstGeom prst="rect">
            <a:avLst/>
          </a:prstGeom>
        </p:spPr>
      </p:pic>
      <p:pic>
        <p:nvPicPr>
          <p:cNvPr id="291" name="Graphic 290">
            <a:extLst>
              <a:ext uri="{FF2B5EF4-FFF2-40B4-BE49-F238E27FC236}">
                <a16:creationId xmlns:a16="http://schemas.microsoft.com/office/drawing/2014/main" id="{A9EADFF0-E008-4072-80D1-F98981547E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610800"/>
            <a:ext cx="288000" cy="288000"/>
          </a:xfrm>
          <a:prstGeom prst="rect">
            <a:avLst/>
          </a:prstGeom>
        </p:spPr>
      </p:pic>
      <p:pic>
        <p:nvPicPr>
          <p:cNvPr id="292" name="Graphic 291">
            <a:extLst>
              <a:ext uri="{FF2B5EF4-FFF2-40B4-BE49-F238E27FC236}">
                <a16:creationId xmlns:a16="http://schemas.microsoft.com/office/drawing/2014/main" id="{4028FB67-1CC8-421E-A264-9FD735B87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610800"/>
            <a:ext cx="288000" cy="288000"/>
          </a:xfrm>
          <a:prstGeom prst="rect">
            <a:avLst/>
          </a:prstGeom>
        </p:spPr>
      </p:pic>
      <p:pic>
        <p:nvPicPr>
          <p:cNvPr id="293" name="Graphic 292">
            <a:extLst>
              <a:ext uri="{FF2B5EF4-FFF2-40B4-BE49-F238E27FC236}">
                <a16:creationId xmlns:a16="http://schemas.microsoft.com/office/drawing/2014/main" id="{B0AC01FF-AFC6-482F-8E64-0815CB2742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610800"/>
            <a:ext cx="288000" cy="288000"/>
          </a:xfrm>
          <a:prstGeom prst="rect">
            <a:avLst/>
          </a:prstGeom>
        </p:spPr>
      </p:pic>
      <p:pic>
        <p:nvPicPr>
          <p:cNvPr id="294" name="Graphic 293">
            <a:extLst>
              <a:ext uri="{FF2B5EF4-FFF2-40B4-BE49-F238E27FC236}">
                <a16:creationId xmlns:a16="http://schemas.microsoft.com/office/drawing/2014/main" id="{2E363A1D-0B06-4431-8061-0ADE373EC3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610800"/>
            <a:ext cx="288000" cy="288000"/>
          </a:xfrm>
          <a:prstGeom prst="rect">
            <a:avLst/>
          </a:prstGeom>
        </p:spPr>
      </p:pic>
      <p:pic>
        <p:nvPicPr>
          <p:cNvPr id="295" name="Graphic 294">
            <a:extLst>
              <a:ext uri="{FF2B5EF4-FFF2-40B4-BE49-F238E27FC236}">
                <a16:creationId xmlns:a16="http://schemas.microsoft.com/office/drawing/2014/main" id="{AF8B55C2-C2D1-44F4-A346-ADED230B4A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610800"/>
            <a:ext cx="288000" cy="288000"/>
          </a:xfrm>
          <a:prstGeom prst="rect">
            <a:avLst/>
          </a:prstGeom>
        </p:spPr>
      </p:pic>
      <p:pic>
        <p:nvPicPr>
          <p:cNvPr id="296" name="Graphic 295">
            <a:extLst>
              <a:ext uri="{FF2B5EF4-FFF2-40B4-BE49-F238E27FC236}">
                <a16:creationId xmlns:a16="http://schemas.microsoft.com/office/drawing/2014/main" id="{1BD8051C-B24B-4058-BA89-41CA17656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610800"/>
            <a:ext cx="288000" cy="288000"/>
          </a:xfrm>
          <a:prstGeom prst="rect">
            <a:avLst/>
          </a:prstGeom>
        </p:spPr>
      </p:pic>
      <p:pic>
        <p:nvPicPr>
          <p:cNvPr id="297" name="Graphic 296">
            <a:extLst>
              <a:ext uri="{FF2B5EF4-FFF2-40B4-BE49-F238E27FC236}">
                <a16:creationId xmlns:a16="http://schemas.microsoft.com/office/drawing/2014/main" id="{4FA45345-BF51-456C-BDD2-51E9BA8EDB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610800"/>
            <a:ext cx="288000" cy="288000"/>
          </a:xfrm>
          <a:prstGeom prst="rect">
            <a:avLst/>
          </a:prstGeom>
        </p:spPr>
      </p:pic>
      <p:pic>
        <p:nvPicPr>
          <p:cNvPr id="298" name="Graphic 297">
            <a:extLst>
              <a:ext uri="{FF2B5EF4-FFF2-40B4-BE49-F238E27FC236}">
                <a16:creationId xmlns:a16="http://schemas.microsoft.com/office/drawing/2014/main" id="{467EFF20-54A2-4105-B835-00A61CB01F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610800"/>
            <a:ext cx="288000" cy="288000"/>
          </a:xfrm>
          <a:prstGeom prst="rect">
            <a:avLst/>
          </a:prstGeom>
        </p:spPr>
      </p:pic>
      <p:pic>
        <p:nvPicPr>
          <p:cNvPr id="299" name="Graphic 298">
            <a:extLst>
              <a:ext uri="{FF2B5EF4-FFF2-40B4-BE49-F238E27FC236}">
                <a16:creationId xmlns:a16="http://schemas.microsoft.com/office/drawing/2014/main" id="{AE04B6C7-EC48-4988-A405-881DA00CE5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610800"/>
            <a:ext cx="288000" cy="288000"/>
          </a:xfrm>
          <a:prstGeom prst="rect">
            <a:avLst/>
          </a:prstGeom>
        </p:spPr>
      </p:pic>
      <p:pic>
        <p:nvPicPr>
          <p:cNvPr id="300" name="Graphic 299">
            <a:extLst>
              <a:ext uri="{FF2B5EF4-FFF2-40B4-BE49-F238E27FC236}">
                <a16:creationId xmlns:a16="http://schemas.microsoft.com/office/drawing/2014/main" id="{8F865016-E1D3-4F88-844C-E16E72F29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610800"/>
            <a:ext cx="288000" cy="288000"/>
          </a:xfrm>
          <a:prstGeom prst="rect">
            <a:avLst/>
          </a:prstGeom>
        </p:spPr>
      </p:pic>
      <p:pic>
        <p:nvPicPr>
          <p:cNvPr id="301" name="Graphic 300">
            <a:extLst>
              <a:ext uri="{FF2B5EF4-FFF2-40B4-BE49-F238E27FC236}">
                <a16:creationId xmlns:a16="http://schemas.microsoft.com/office/drawing/2014/main" id="{F84BE94D-7E8D-4CC6-BF29-CF80FB252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610800"/>
            <a:ext cx="288000" cy="288000"/>
          </a:xfrm>
          <a:prstGeom prst="rect">
            <a:avLst/>
          </a:prstGeom>
        </p:spPr>
      </p:pic>
      <p:pic>
        <p:nvPicPr>
          <p:cNvPr id="302" name="Graphic 301">
            <a:extLst>
              <a:ext uri="{FF2B5EF4-FFF2-40B4-BE49-F238E27FC236}">
                <a16:creationId xmlns:a16="http://schemas.microsoft.com/office/drawing/2014/main" id="{DB68C454-7419-4A3A-9E01-6B66037E32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610800"/>
            <a:ext cx="288000" cy="288000"/>
          </a:xfrm>
          <a:prstGeom prst="rect">
            <a:avLst/>
          </a:prstGeom>
        </p:spPr>
      </p:pic>
      <p:pic>
        <p:nvPicPr>
          <p:cNvPr id="303" name="Graphic 302">
            <a:extLst>
              <a:ext uri="{FF2B5EF4-FFF2-40B4-BE49-F238E27FC236}">
                <a16:creationId xmlns:a16="http://schemas.microsoft.com/office/drawing/2014/main" id="{AA16F6D0-E60E-4D2F-9278-FDA62A02F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610800"/>
            <a:ext cx="288000" cy="288000"/>
          </a:xfrm>
          <a:prstGeom prst="rect">
            <a:avLst/>
          </a:prstGeom>
        </p:spPr>
      </p:pic>
      <p:pic>
        <p:nvPicPr>
          <p:cNvPr id="304" name="Graphic 303">
            <a:extLst>
              <a:ext uri="{FF2B5EF4-FFF2-40B4-BE49-F238E27FC236}">
                <a16:creationId xmlns:a16="http://schemas.microsoft.com/office/drawing/2014/main" id="{68D2138F-8743-413C-8BED-1228632A7A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610800"/>
            <a:ext cx="288000" cy="288000"/>
          </a:xfrm>
          <a:prstGeom prst="rect">
            <a:avLst/>
          </a:prstGeom>
        </p:spPr>
      </p:pic>
      <p:pic>
        <p:nvPicPr>
          <p:cNvPr id="305" name="Graphic 304">
            <a:extLst>
              <a:ext uri="{FF2B5EF4-FFF2-40B4-BE49-F238E27FC236}">
                <a16:creationId xmlns:a16="http://schemas.microsoft.com/office/drawing/2014/main" id="{DF4A0138-AD87-4A3E-AEDD-12CF15E44F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610800"/>
            <a:ext cx="288000" cy="288000"/>
          </a:xfrm>
          <a:prstGeom prst="rect">
            <a:avLst/>
          </a:prstGeom>
        </p:spPr>
      </p:pic>
      <p:pic>
        <p:nvPicPr>
          <p:cNvPr id="306" name="Graphic 305">
            <a:extLst>
              <a:ext uri="{FF2B5EF4-FFF2-40B4-BE49-F238E27FC236}">
                <a16:creationId xmlns:a16="http://schemas.microsoft.com/office/drawing/2014/main" id="{F79102A3-A956-4563-85EB-2C08014294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610800"/>
            <a:ext cx="288000" cy="288000"/>
          </a:xfrm>
          <a:prstGeom prst="rect">
            <a:avLst/>
          </a:prstGeom>
        </p:spPr>
      </p:pic>
      <p:pic>
        <p:nvPicPr>
          <p:cNvPr id="307" name="Graphic 306">
            <a:extLst>
              <a:ext uri="{FF2B5EF4-FFF2-40B4-BE49-F238E27FC236}">
                <a16:creationId xmlns:a16="http://schemas.microsoft.com/office/drawing/2014/main" id="{ABF0E67D-6568-403B-A193-49B4523740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610800"/>
            <a:ext cx="288000" cy="288000"/>
          </a:xfrm>
          <a:prstGeom prst="rect">
            <a:avLst/>
          </a:prstGeom>
        </p:spPr>
      </p:pic>
      <p:pic>
        <p:nvPicPr>
          <p:cNvPr id="308" name="Graphic 307">
            <a:extLst>
              <a:ext uri="{FF2B5EF4-FFF2-40B4-BE49-F238E27FC236}">
                <a16:creationId xmlns:a16="http://schemas.microsoft.com/office/drawing/2014/main" id="{7874BD6C-A861-41AE-B6CB-C253C997F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610800"/>
            <a:ext cx="288000" cy="288000"/>
          </a:xfrm>
          <a:prstGeom prst="rect">
            <a:avLst/>
          </a:prstGeom>
        </p:spPr>
      </p:pic>
      <p:pic>
        <p:nvPicPr>
          <p:cNvPr id="309" name="Graphic 308">
            <a:extLst>
              <a:ext uri="{FF2B5EF4-FFF2-40B4-BE49-F238E27FC236}">
                <a16:creationId xmlns:a16="http://schemas.microsoft.com/office/drawing/2014/main" id="{CBD8FEFF-28D9-48DF-B33E-0A509091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610800"/>
            <a:ext cx="288000" cy="288000"/>
          </a:xfrm>
          <a:prstGeom prst="rect">
            <a:avLst/>
          </a:prstGeom>
        </p:spPr>
      </p:pic>
      <p:pic>
        <p:nvPicPr>
          <p:cNvPr id="310" name="Graphic 309">
            <a:extLst>
              <a:ext uri="{FF2B5EF4-FFF2-40B4-BE49-F238E27FC236}">
                <a16:creationId xmlns:a16="http://schemas.microsoft.com/office/drawing/2014/main" id="{F4E9FD15-F8FA-4865-8481-11D3B2B6D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610800"/>
            <a:ext cx="288000" cy="288000"/>
          </a:xfrm>
          <a:prstGeom prst="rect">
            <a:avLst/>
          </a:prstGeom>
        </p:spPr>
      </p:pic>
      <p:pic>
        <p:nvPicPr>
          <p:cNvPr id="311" name="Graphic 310">
            <a:extLst>
              <a:ext uri="{FF2B5EF4-FFF2-40B4-BE49-F238E27FC236}">
                <a16:creationId xmlns:a16="http://schemas.microsoft.com/office/drawing/2014/main" id="{1B71237E-0A95-4667-8375-521D1AC88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610800"/>
            <a:ext cx="288000" cy="288000"/>
          </a:xfrm>
          <a:prstGeom prst="rect">
            <a:avLst/>
          </a:prstGeom>
        </p:spPr>
      </p:pic>
      <p:pic>
        <p:nvPicPr>
          <p:cNvPr id="312" name="Graphic 311">
            <a:extLst>
              <a:ext uri="{FF2B5EF4-FFF2-40B4-BE49-F238E27FC236}">
                <a16:creationId xmlns:a16="http://schemas.microsoft.com/office/drawing/2014/main" id="{2015549B-1776-46A9-B444-16BB66EA29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610800"/>
            <a:ext cx="288000" cy="288000"/>
          </a:xfrm>
          <a:prstGeom prst="rect">
            <a:avLst/>
          </a:prstGeom>
        </p:spPr>
      </p:pic>
      <p:pic>
        <p:nvPicPr>
          <p:cNvPr id="313" name="Graphic 312">
            <a:extLst>
              <a:ext uri="{FF2B5EF4-FFF2-40B4-BE49-F238E27FC236}">
                <a16:creationId xmlns:a16="http://schemas.microsoft.com/office/drawing/2014/main" id="{01E5CA68-72C5-4F00-88F8-020068534D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610800"/>
            <a:ext cx="288000" cy="288000"/>
          </a:xfrm>
          <a:prstGeom prst="rect">
            <a:avLst/>
          </a:prstGeom>
        </p:spPr>
      </p:pic>
      <p:pic>
        <p:nvPicPr>
          <p:cNvPr id="314" name="Graphic 313">
            <a:extLst>
              <a:ext uri="{FF2B5EF4-FFF2-40B4-BE49-F238E27FC236}">
                <a16:creationId xmlns:a16="http://schemas.microsoft.com/office/drawing/2014/main" id="{63F6DD8E-0416-41D2-A3AF-5904FA833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610800"/>
            <a:ext cx="288000" cy="288000"/>
          </a:xfrm>
          <a:prstGeom prst="rect">
            <a:avLst/>
          </a:prstGeom>
        </p:spPr>
      </p:pic>
      <p:pic>
        <p:nvPicPr>
          <p:cNvPr id="315" name="Graphic 314">
            <a:extLst>
              <a:ext uri="{FF2B5EF4-FFF2-40B4-BE49-F238E27FC236}">
                <a16:creationId xmlns:a16="http://schemas.microsoft.com/office/drawing/2014/main" id="{EDAB52D2-3303-45E0-80CF-EAB8360DE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610800"/>
            <a:ext cx="288000" cy="288000"/>
          </a:xfrm>
          <a:prstGeom prst="rect">
            <a:avLst/>
          </a:prstGeom>
        </p:spPr>
      </p:pic>
      <p:pic>
        <p:nvPicPr>
          <p:cNvPr id="316" name="Graphic 315">
            <a:extLst>
              <a:ext uri="{FF2B5EF4-FFF2-40B4-BE49-F238E27FC236}">
                <a16:creationId xmlns:a16="http://schemas.microsoft.com/office/drawing/2014/main" id="{111FE31C-9499-4E3E-A9AB-0E2B789CAF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610800"/>
            <a:ext cx="288000" cy="288000"/>
          </a:xfrm>
          <a:prstGeom prst="rect">
            <a:avLst/>
          </a:prstGeom>
        </p:spPr>
      </p:pic>
      <p:pic>
        <p:nvPicPr>
          <p:cNvPr id="317" name="Graphic 316">
            <a:extLst>
              <a:ext uri="{FF2B5EF4-FFF2-40B4-BE49-F238E27FC236}">
                <a16:creationId xmlns:a16="http://schemas.microsoft.com/office/drawing/2014/main" id="{D679AFFF-C8BF-4AA9-9784-6D51DD41C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610800"/>
            <a:ext cx="288000" cy="288000"/>
          </a:xfrm>
          <a:prstGeom prst="rect">
            <a:avLst/>
          </a:prstGeom>
        </p:spPr>
      </p:pic>
      <p:pic>
        <p:nvPicPr>
          <p:cNvPr id="318" name="Graphic 317">
            <a:extLst>
              <a:ext uri="{FF2B5EF4-FFF2-40B4-BE49-F238E27FC236}">
                <a16:creationId xmlns:a16="http://schemas.microsoft.com/office/drawing/2014/main" id="{FE2FEBA4-3C6E-4AE1-A06A-D9A146A1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610800"/>
            <a:ext cx="288000" cy="288000"/>
          </a:xfrm>
          <a:prstGeom prst="rect">
            <a:avLst/>
          </a:prstGeom>
        </p:spPr>
      </p:pic>
      <p:pic>
        <p:nvPicPr>
          <p:cNvPr id="319" name="Graphic 318">
            <a:extLst>
              <a:ext uri="{FF2B5EF4-FFF2-40B4-BE49-F238E27FC236}">
                <a16:creationId xmlns:a16="http://schemas.microsoft.com/office/drawing/2014/main" id="{35960BDE-7585-41D5-80CA-F1551360D8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610800"/>
            <a:ext cx="288000" cy="288000"/>
          </a:xfrm>
          <a:prstGeom prst="rect">
            <a:avLst/>
          </a:prstGeom>
        </p:spPr>
      </p:pic>
      <p:pic>
        <p:nvPicPr>
          <p:cNvPr id="320" name="Graphic 319">
            <a:extLst>
              <a:ext uri="{FF2B5EF4-FFF2-40B4-BE49-F238E27FC236}">
                <a16:creationId xmlns:a16="http://schemas.microsoft.com/office/drawing/2014/main" id="{7E078E93-23B5-4504-8D61-47F6279178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3999600"/>
            <a:ext cx="288000" cy="288000"/>
          </a:xfrm>
          <a:prstGeom prst="rect">
            <a:avLst/>
          </a:prstGeom>
        </p:spPr>
      </p:pic>
      <p:pic>
        <p:nvPicPr>
          <p:cNvPr id="321" name="Graphic 320">
            <a:extLst>
              <a:ext uri="{FF2B5EF4-FFF2-40B4-BE49-F238E27FC236}">
                <a16:creationId xmlns:a16="http://schemas.microsoft.com/office/drawing/2014/main" id="{CE913EE4-92B3-406B-8760-83F6489C6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3999600"/>
            <a:ext cx="288000" cy="288000"/>
          </a:xfrm>
          <a:prstGeom prst="rect">
            <a:avLst/>
          </a:prstGeom>
        </p:spPr>
      </p:pic>
      <p:pic>
        <p:nvPicPr>
          <p:cNvPr id="322" name="Graphic 321">
            <a:extLst>
              <a:ext uri="{FF2B5EF4-FFF2-40B4-BE49-F238E27FC236}">
                <a16:creationId xmlns:a16="http://schemas.microsoft.com/office/drawing/2014/main" id="{0E6846CC-92CA-4CB2-A14E-6611C70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3999600"/>
            <a:ext cx="288000" cy="288000"/>
          </a:xfrm>
          <a:prstGeom prst="rect">
            <a:avLst/>
          </a:prstGeom>
        </p:spPr>
      </p:pic>
      <p:pic>
        <p:nvPicPr>
          <p:cNvPr id="323" name="Graphic 322">
            <a:extLst>
              <a:ext uri="{FF2B5EF4-FFF2-40B4-BE49-F238E27FC236}">
                <a16:creationId xmlns:a16="http://schemas.microsoft.com/office/drawing/2014/main" id="{0740ECF9-5E8B-499A-ADC2-434E69A2EF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60" y="3999600"/>
            <a:ext cx="288000" cy="288000"/>
          </a:xfrm>
          <a:prstGeom prst="rect">
            <a:avLst/>
          </a:prstGeom>
        </p:spPr>
      </p:pic>
      <p:pic>
        <p:nvPicPr>
          <p:cNvPr id="324" name="Graphic 323">
            <a:extLst>
              <a:ext uri="{FF2B5EF4-FFF2-40B4-BE49-F238E27FC236}">
                <a16:creationId xmlns:a16="http://schemas.microsoft.com/office/drawing/2014/main" id="{0025B340-5C46-476D-B07B-CFDAED3C7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3999600"/>
            <a:ext cx="288000" cy="288000"/>
          </a:xfrm>
          <a:prstGeom prst="rect">
            <a:avLst/>
          </a:prstGeom>
        </p:spPr>
      </p:pic>
      <p:pic>
        <p:nvPicPr>
          <p:cNvPr id="325" name="Graphic 324">
            <a:extLst>
              <a:ext uri="{FF2B5EF4-FFF2-40B4-BE49-F238E27FC236}">
                <a16:creationId xmlns:a16="http://schemas.microsoft.com/office/drawing/2014/main" id="{16D6D042-BEE3-478F-A4EE-E35E9E661C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3999600"/>
            <a:ext cx="288000" cy="288000"/>
          </a:xfrm>
          <a:prstGeom prst="rect">
            <a:avLst/>
          </a:prstGeom>
        </p:spPr>
      </p:pic>
      <p:pic>
        <p:nvPicPr>
          <p:cNvPr id="326" name="Graphic 325">
            <a:extLst>
              <a:ext uri="{FF2B5EF4-FFF2-40B4-BE49-F238E27FC236}">
                <a16:creationId xmlns:a16="http://schemas.microsoft.com/office/drawing/2014/main" id="{1E1D6B96-1C7C-4F58-A0CF-5ECBB9BFF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3999600"/>
            <a:ext cx="288000" cy="288000"/>
          </a:xfrm>
          <a:prstGeom prst="rect">
            <a:avLst/>
          </a:prstGeom>
        </p:spPr>
      </p:pic>
      <p:pic>
        <p:nvPicPr>
          <p:cNvPr id="327" name="Graphic 326">
            <a:extLst>
              <a:ext uri="{FF2B5EF4-FFF2-40B4-BE49-F238E27FC236}">
                <a16:creationId xmlns:a16="http://schemas.microsoft.com/office/drawing/2014/main" id="{78AC34C2-F2A8-40D4-9BD1-A62DE5B6B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3999600"/>
            <a:ext cx="288000" cy="288000"/>
          </a:xfrm>
          <a:prstGeom prst="rect">
            <a:avLst/>
          </a:prstGeom>
        </p:spPr>
      </p:pic>
      <p:pic>
        <p:nvPicPr>
          <p:cNvPr id="328" name="Graphic 327">
            <a:extLst>
              <a:ext uri="{FF2B5EF4-FFF2-40B4-BE49-F238E27FC236}">
                <a16:creationId xmlns:a16="http://schemas.microsoft.com/office/drawing/2014/main" id="{C0C14235-78C7-4ABE-BF94-FEFB665E0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3999600"/>
            <a:ext cx="288000" cy="288000"/>
          </a:xfrm>
          <a:prstGeom prst="rect">
            <a:avLst/>
          </a:prstGeom>
        </p:spPr>
      </p:pic>
      <p:pic>
        <p:nvPicPr>
          <p:cNvPr id="329" name="Graphic 328">
            <a:extLst>
              <a:ext uri="{FF2B5EF4-FFF2-40B4-BE49-F238E27FC236}">
                <a16:creationId xmlns:a16="http://schemas.microsoft.com/office/drawing/2014/main" id="{F847B83F-696D-4F21-95FE-EE45D8C5AA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3999600"/>
            <a:ext cx="288000" cy="288000"/>
          </a:xfrm>
          <a:prstGeom prst="rect">
            <a:avLst/>
          </a:prstGeom>
        </p:spPr>
      </p:pic>
      <p:pic>
        <p:nvPicPr>
          <p:cNvPr id="330" name="Graphic 329">
            <a:extLst>
              <a:ext uri="{FF2B5EF4-FFF2-40B4-BE49-F238E27FC236}">
                <a16:creationId xmlns:a16="http://schemas.microsoft.com/office/drawing/2014/main" id="{2C3DA2B7-2FD7-4FED-9E02-755D010B0B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3999600"/>
            <a:ext cx="288000" cy="288000"/>
          </a:xfrm>
          <a:prstGeom prst="rect">
            <a:avLst/>
          </a:prstGeom>
        </p:spPr>
      </p:pic>
      <p:pic>
        <p:nvPicPr>
          <p:cNvPr id="331" name="Graphic 330">
            <a:extLst>
              <a:ext uri="{FF2B5EF4-FFF2-40B4-BE49-F238E27FC236}">
                <a16:creationId xmlns:a16="http://schemas.microsoft.com/office/drawing/2014/main" id="{9B75DBE5-A1AC-4969-836F-60465BE0D1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3999600"/>
            <a:ext cx="288000" cy="288000"/>
          </a:xfrm>
          <a:prstGeom prst="rect">
            <a:avLst/>
          </a:prstGeom>
        </p:spPr>
      </p:pic>
      <p:pic>
        <p:nvPicPr>
          <p:cNvPr id="332" name="Graphic 331">
            <a:extLst>
              <a:ext uri="{FF2B5EF4-FFF2-40B4-BE49-F238E27FC236}">
                <a16:creationId xmlns:a16="http://schemas.microsoft.com/office/drawing/2014/main" id="{D82A2884-D996-4EE8-8A39-25F559E48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3999600"/>
            <a:ext cx="288000" cy="288000"/>
          </a:xfrm>
          <a:prstGeom prst="rect">
            <a:avLst/>
          </a:prstGeom>
        </p:spPr>
      </p:pic>
      <p:pic>
        <p:nvPicPr>
          <p:cNvPr id="333" name="Graphic 332">
            <a:extLst>
              <a:ext uri="{FF2B5EF4-FFF2-40B4-BE49-F238E27FC236}">
                <a16:creationId xmlns:a16="http://schemas.microsoft.com/office/drawing/2014/main" id="{A5ADC7D4-AE45-45DF-9A71-0F1132A44E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3999600"/>
            <a:ext cx="288000" cy="288000"/>
          </a:xfrm>
          <a:prstGeom prst="rect">
            <a:avLst/>
          </a:prstGeom>
        </p:spPr>
      </p:pic>
      <p:pic>
        <p:nvPicPr>
          <p:cNvPr id="334" name="Graphic 333">
            <a:extLst>
              <a:ext uri="{FF2B5EF4-FFF2-40B4-BE49-F238E27FC236}">
                <a16:creationId xmlns:a16="http://schemas.microsoft.com/office/drawing/2014/main" id="{64DFBF12-655E-4B27-B94F-9808748DB8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3999600"/>
            <a:ext cx="288000" cy="288000"/>
          </a:xfrm>
          <a:prstGeom prst="rect">
            <a:avLst/>
          </a:prstGeom>
        </p:spPr>
      </p:pic>
      <p:pic>
        <p:nvPicPr>
          <p:cNvPr id="335" name="Graphic 334">
            <a:extLst>
              <a:ext uri="{FF2B5EF4-FFF2-40B4-BE49-F238E27FC236}">
                <a16:creationId xmlns:a16="http://schemas.microsoft.com/office/drawing/2014/main" id="{330C7930-D0E8-4998-B3BA-B0990B602E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3999600"/>
            <a:ext cx="288000" cy="288000"/>
          </a:xfrm>
          <a:prstGeom prst="rect">
            <a:avLst/>
          </a:prstGeom>
        </p:spPr>
      </p:pic>
      <p:pic>
        <p:nvPicPr>
          <p:cNvPr id="336" name="Graphic 335">
            <a:extLst>
              <a:ext uri="{FF2B5EF4-FFF2-40B4-BE49-F238E27FC236}">
                <a16:creationId xmlns:a16="http://schemas.microsoft.com/office/drawing/2014/main" id="{47599DE4-E2C0-4F7E-AABF-337035464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3999600"/>
            <a:ext cx="288000" cy="288000"/>
          </a:xfrm>
          <a:prstGeom prst="rect">
            <a:avLst/>
          </a:prstGeom>
        </p:spPr>
      </p:pic>
      <p:pic>
        <p:nvPicPr>
          <p:cNvPr id="337" name="Graphic 336">
            <a:extLst>
              <a:ext uri="{FF2B5EF4-FFF2-40B4-BE49-F238E27FC236}">
                <a16:creationId xmlns:a16="http://schemas.microsoft.com/office/drawing/2014/main" id="{CC0B19D0-116D-4474-953A-213293495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3999600"/>
            <a:ext cx="288000" cy="288000"/>
          </a:xfrm>
          <a:prstGeom prst="rect">
            <a:avLst/>
          </a:prstGeom>
        </p:spPr>
      </p:pic>
      <p:pic>
        <p:nvPicPr>
          <p:cNvPr id="338" name="Graphic 337">
            <a:extLst>
              <a:ext uri="{FF2B5EF4-FFF2-40B4-BE49-F238E27FC236}">
                <a16:creationId xmlns:a16="http://schemas.microsoft.com/office/drawing/2014/main" id="{7F2551F7-1D48-4790-8EF9-F9B3A9E588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3999600"/>
            <a:ext cx="288000" cy="288000"/>
          </a:xfrm>
          <a:prstGeom prst="rect">
            <a:avLst/>
          </a:prstGeom>
        </p:spPr>
      </p:pic>
      <p:pic>
        <p:nvPicPr>
          <p:cNvPr id="339" name="Graphic 338">
            <a:extLst>
              <a:ext uri="{FF2B5EF4-FFF2-40B4-BE49-F238E27FC236}">
                <a16:creationId xmlns:a16="http://schemas.microsoft.com/office/drawing/2014/main" id="{E8060F56-BDE8-4A94-BD59-8E8BE83EEA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3999600"/>
            <a:ext cx="288000" cy="288000"/>
          </a:xfrm>
          <a:prstGeom prst="rect">
            <a:avLst/>
          </a:prstGeom>
        </p:spPr>
      </p:pic>
      <p:pic>
        <p:nvPicPr>
          <p:cNvPr id="340" name="Graphic 339">
            <a:extLst>
              <a:ext uri="{FF2B5EF4-FFF2-40B4-BE49-F238E27FC236}">
                <a16:creationId xmlns:a16="http://schemas.microsoft.com/office/drawing/2014/main" id="{9CE24CFB-32AB-4CE2-9A69-CE046CEA9E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3999600"/>
            <a:ext cx="288000" cy="288000"/>
          </a:xfrm>
          <a:prstGeom prst="rect">
            <a:avLst/>
          </a:prstGeom>
        </p:spPr>
      </p:pic>
      <p:pic>
        <p:nvPicPr>
          <p:cNvPr id="341" name="Graphic 340">
            <a:extLst>
              <a:ext uri="{FF2B5EF4-FFF2-40B4-BE49-F238E27FC236}">
                <a16:creationId xmlns:a16="http://schemas.microsoft.com/office/drawing/2014/main" id="{DD504453-137A-4642-88D7-A9C9215BCF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3999600"/>
            <a:ext cx="288000" cy="288000"/>
          </a:xfrm>
          <a:prstGeom prst="rect">
            <a:avLst/>
          </a:prstGeom>
        </p:spPr>
      </p:pic>
      <p:pic>
        <p:nvPicPr>
          <p:cNvPr id="342" name="Graphic 341">
            <a:extLst>
              <a:ext uri="{FF2B5EF4-FFF2-40B4-BE49-F238E27FC236}">
                <a16:creationId xmlns:a16="http://schemas.microsoft.com/office/drawing/2014/main" id="{B8C559AC-78F9-4438-A063-06B337429D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3999600"/>
            <a:ext cx="288000" cy="288000"/>
          </a:xfrm>
          <a:prstGeom prst="rect">
            <a:avLst/>
          </a:prstGeom>
        </p:spPr>
      </p:pic>
      <p:pic>
        <p:nvPicPr>
          <p:cNvPr id="343" name="Graphic 342">
            <a:extLst>
              <a:ext uri="{FF2B5EF4-FFF2-40B4-BE49-F238E27FC236}">
                <a16:creationId xmlns:a16="http://schemas.microsoft.com/office/drawing/2014/main" id="{2E2404B1-8533-4941-9464-40CEC11187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3999600"/>
            <a:ext cx="288000" cy="288000"/>
          </a:xfrm>
          <a:prstGeom prst="rect">
            <a:avLst/>
          </a:prstGeom>
        </p:spPr>
      </p:pic>
      <p:pic>
        <p:nvPicPr>
          <p:cNvPr id="344" name="Graphic 343">
            <a:extLst>
              <a:ext uri="{FF2B5EF4-FFF2-40B4-BE49-F238E27FC236}">
                <a16:creationId xmlns:a16="http://schemas.microsoft.com/office/drawing/2014/main" id="{F0CC881F-9C96-4A1F-86F8-4AAB1D1FA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3999600"/>
            <a:ext cx="288000" cy="288000"/>
          </a:xfrm>
          <a:prstGeom prst="rect">
            <a:avLst/>
          </a:prstGeom>
        </p:spPr>
      </p:pic>
      <p:pic>
        <p:nvPicPr>
          <p:cNvPr id="345" name="Graphic 344">
            <a:extLst>
              <a:ext uri="{FF2B5EF4-FFF2-40B4-BE49-F238E27FC236}">
                <a16:creationId xmlns:a16="http://schemas.microsoft.com/office/drawing/2014/main" id="{5B8E6EA5-F358-4C09-B12C-C049D131C9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3999600"/>
            <a:ext cx="288000" cy="288000"/>
          </a:xfrm>
          <a:prstGeom prst="rect">
            <a:avLst/>
          </a:prstGeom>
        </p:spPr>
      </p:pic>
      <p:pic>
        <p:nvPicPr>
          <p:cNvPr id="346" name="Graphic 345">
            <a:extLst>
              <a:ext uri="{FF2B5EF4-FFF2-40B4-BE49-F238E27FC236}">
                <a16:creationId xmlns:a16="http://schemas.microsoft.com/office/drawing/2014/main" id="{FB814731-94E9-4F61-9863-F007A82322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3999600"/>
            <a:ext cx="288000" cy="288000"/>
          </a:xfrm>
          <a:prstGeom prst="rect">
            <a:avLst/>
          </a:prstGeom>
        </p:spPr>
      </p:pic>
      <p:pic>
        <p:nvPicPr>
          <p:cNvPr id="347" name="Graphic 346">
            <a:extLst>
              <a:ext uri="{FF2B5EF4-FFF2-40B4-BE49-F238E27FC236}">
                <a16:creationId xmlns:a16="http://schemas.microsoft.com/office/drawing/2014/main" id="{75DBBB19-1971-4635-999C-5E08D09445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3999600"/>
            <a:ext cx="288000" cy="288000"/>
          </a:xfrm>
          <a:prstGeom prst="rect">
            <a:avLst/>
          </a:prstGeom>
        </p:spPr>
      </p:pic>
      <p:pic>
        <p:nvPicPr>
          <p:cNvPr id="348" name="Graphic 347">
            <a:extLst>
              <a:ext uri="{FF2B5EF4-FFF2-40B4-BE49-F238E27FC236}">
                <a16:creationId xmlns:a16="http://schemas.microsoft.com/office/drawing/2014/main" id="{C7B7A1FD-D6A6-4259-9A6A-46FB1FB2C3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3999600"/>
            <a:ext cx="288000" cy="288000"/>
          </a:xfrm>
          <a:prstGeom prst="rect">
            <a:avLst/>
          </a:prstGeom>
        </p:spPr>
      </p:pic>
      <p:pic>
        <p:nvPicPr>
          <p:cNvPr id="349" name="Graphic 348">
            <a:extLst>
              <a:ext uri="{FF2B5EF4-FFF2-40B4-BE49-F238E27FC236}">
                <a16:creationId xmlns:a16="http://schemas.microsoft.com/office/drawing/2014/main" id="{1EBE006B-36B1-4BBF-AB8E-0C907C51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3999600"/>
            <a:ext cx="288000" cy="288000"/>
          </a:xfrm>
          <a:prstGeom prst="rect">
            <a:avLst/>
          </a:prstGeom>
        </p:spPr>
      </p:pic>
      <p:pic>
        <p:nvPicPr>
          <p:cNvPr id="350" name="Graphic 349">
            <a:extLst>
              <a:ext uri="{FF2B5EF4-FFF2-40B4-BE49-F238E27FC236}">
                <a16:creationId xmlns:a16="http://schemas.microsoft.com/office/drawing/2014/main" id="{14E6AED7-5BB9-4B39-A5BE-94476250A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3999600"/>
            <a:ext cx="288000" cy="288000"/>
          </a:xfrm>
          <a:prstGeom prst="rect">
            <a:avLst/>
          </a:prstGeom>
        </p:spPr>
      </p:pic>
      <p:pic>
        <p:nvPicPr>
          <p:cNvPr id="351" name="Graphic 350">
            <a:extLst>
              <a:ext uri="{FF2B5EF4-FFF2-40B4-BE49-F238E27FC236}">
                <a16:creationId xmlns:a16="http://schemas.microsoft.com/office/drawing/2014/main" id="{79B6C650-0465-44D7-BC69-1D4DFBBF92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 y="4392000"/>
            <a:ext cx="288000" cy="288000"/>
          </a:xfrm>
          <a:prstGeom prst="rect">
            <a:avLst/>
          </a:prstGeom>
        </p:spPr>
      </p:pic>
      <p:pic>
        <p:nvPicPr>
          <p:cNvPr id="352" name="Graphic 351">
            <a:extLst>
              <a:ext uri="{FF2B5EF4-FFF2-40B4-BE49-F238E27FC236}">
                <a16:creationId xmlns:a16="http://schemas.microsoft.com/office/drawing/2014/main" id="{66628A55-817D-4D2B-8E70-D5F83E28F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80" y="4392000"/>
            <a:ext cx="288000" cy="288000"/>
          </a:xfrm>
          <a:prstGeom prst="rect">
            <a:avLst/>
          </a:prstGeom>
        </p:spPr>
      </p:pic>
      <p:pic>
        <p:nvPicPr>
          <p:cNvPr id="353" name="Graphic 352">
            <a:extLst>
              <a:ext uri="{FF2B5EF4-FFF2-40B4-BE49-F238E27FC236}">
                <a16:creationId xmlns:a16="http://schemas.microsoft.com/office/drawing/2014/main" id="{0E11AA29-C384-480D-B98E-2FE3F9E4C6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3200" y="4392000"/>
            <a:ext cx="288000" cy="288000"/>
          </a:xfrm>
          <a:prstGeom prst="rect">
            <a:avLst/>
          </a:prstGeom>
        </p:spPr>
      </p:pic>
      <p:pic>
        <p:nvPicPr>
          <p:cNvPr id="354" name="Graphic 353">
            <a:extLst>
              <a:ext uri="{FF2B5EF4-FFF2-40B4-BE49-F238E27FC236}">
                <a16:creationId xmlns:a16="http://schemas.microsoft.com/office/drawing/2014/main" id="{86C57DF1-5F2A-4125-AF58-3FFE873F858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960" y="4392000"/>
            <a:ext cx="288000" cy="288000"/>
          </a:xfrm>
          <a:prstGeom prst="rect">
            <a:avLst/>
          </a:prstGeom>
        </p:spPr>
      </p:pic>
      <p:pic>
        <p:nvPicPr>
          <p:cNvPr id="355" name="Graphic 354">
            <a:extLst>
              <a:ext uri="{FF2B5EF4-FFF2-40B4-BE49-F238E27FC236}">
                <a16:creationId xmlns:a16="http://schemas.microsoft.com/office/drawing/2014/main" id="{7E991700-29A6-457E-8D0B-40CE790FAB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040" y="4392000"/>
            <a:ext cx="288000" cy="288000"/>
          </a:xfrm>
          <a:prstGeom prst="rect">
            <a:avLst/>
          </a:prstGeom>
        </p:spPr>
      </p:pic>
      <p:pic>
        <p:nvPicPr>
          <p:cNvPr id="356" name="Graphic 355">
            <a:extLst>
              <a:ext uri="{FF2B5EF4-FFF2-40B4-BE49-F238E27FC236}">
                <a16:creationId xmlns:a16="http://schemas.microsoft.com/office/drawing/2014/main" id="{942EDC9F-342C-4305-8F03-86364504CB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5120" y="4392000"/>
            <a:ext cx="288000" cy="288000"/>
          </a:xfrm>
          <a:prstGeom prst="rect">
            <a:avLst/>
          </a:prstGeom>
        </p:spPr>
      </p:pic>
      <p:pic>
        <p:nvPicPr>
          <p:cNvPr id="357" name="Graphic 356">
            <a:extLst>
              <a:ext uri="{FF2B5EF4-FFF2-40B4-BE49-F238E27FC236}">
                <a16:creationId xmlns:a16="http://schemas.microsoft.com/office/drawing/2014/main" id="{F8A17A2E-6E18-48CE-A088-36EB8E63E9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6200" y="4392000"/>
            <a:ext cx="288000" cy="288000"/>
          </a:xfrm>
          <a:prstGeom prst="rect">
            <a:avLst/>
          </a:prstGeom>
        </p:spPr>
      </p:pic>
      <p:pic>
        <p:nvPicPr>
          <p:cNvPr id="358" name="Graphic 357">
            <a:extLst>
              <a:ext uri="{FF2B5EF4-FFF2-40B4-BE49-F238E27FC236}">
                <a16:creationId xmlns:a16="http://schemas.microsoft.com/office/drawing/2014/main" id="{1EA5193A-46EF-4DDC-85EE-C90BEBF2D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280" y="4392000"/>
            <a:ext cx="288000" cy="288000"/>
          </a:xfrm>
          <a:prstGeom prst="rect">
            <a:avLst/>
          </a:prstGeom>
        </p:spPr>
      </p:pic>
      <p:pic>
        <p:nvPicPr>
          <p:cNvPr id="359" name="Graphic 358">
            <a:extLst>
              <a:ext uri="{FF2B5EF4-FFF2-40B4-BE49-F238E27FC236}">
                <a16:creationId xmlns:a16="http://schemas.microsoft.com/office/drawing/2014/main" id="{2FA68B87-BBAF-47BC-953B-24ECFE27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8360" y="4392000"/>
            <a:ext cx="288000" cy="288000"/>
          </a:xfrm>
          <a:prstGeom prst="rect">
            <a:avLst/>
          </a:prstGeom>
        </p:spPr>
      </p:pic>
      <p:pic>
        <p:nvPicPr>
          <p:cNvPr id="360" name="Graphic 359">
            <a:extLst>
              <a:ext uri="{FF2B5EF4-FFF2-40B4-BE49-F238E27FC236}">
                <a16:creationId xmlns:a16="http://schemas.microsoft.com/office/drawing/2014/main" id="{DBAC8940-4812-403E-A155-DE22DCCA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9440" y="4392000"/>
            <a:ext cx="288000" cy="288000"/>
          </a:xfrm>
          <a:prstGeom prst="rect">
            <a:avLst/>
          </a:prstGeom>
        </p:spPr>
      </p:pic>
      <p:pic>
        <p:nvPicPr>
          <p:cNvPr id="361" name="Graphic 360">
            <a:extLst>
              <a:ext uri="{FF2B5EF4-FFF2-40B4-BE49-F238E27FC236}">
                <a16:creationId xmlns:a16="http://schemas.microsoft.com/office/drawing/2014/main" id="{47988B26-EC78-4B66-BAB7-63C89015E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0520" y="4392000"/>
            <a:ext cx="288000" cy="288000"/>
          </a:xfrm>
          <a:prstGeom prst="rect">
            <a:avLst/>
          </a:prstGeom>
        </p:spPr>
      </p:pic>
      <p:pic>
        <p:nvPicPr>
          <p:cNvPr id="362" name="Graphic 361">
            <a:extLst>
              <a:ext uri="{FF2B5EF4-FFF2-40B4-BE49-F238E27FC236}">
                <a16:creationId xmlns:a16="http://schemas.microsoft.com/office/drawing/2014/main" id="{BBD0DEE2-B0ED-4A72-A4E9-9D3F32441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600" y="4392000"/>
            <a:ext cx="288000" cy="288000"/>
          </a:xfrm>
          <a:prstGeom prst="rect">
            <a:avLst/>
          </a:prstGeom>
        </p:spPr>
      </p:pic>
      <p:pic>
        <p:nvPicPr>
          <p:cNvPr id="363" name="Graphic 362">
            <a:extLst>
              <a:ext uri="{FF2B5EF4-FFF2-40B4-BE49-F238E27FC236}">
                <a16:creationId xmlns:a16="http://schemas.microsoft.com/office/drawing/2014/main" id="{899C2FD4-D1AB-4CD5-BE6B-6FDA0E3F80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2680" y="4392000"/>
            <a:ext cx="288000" cy="288000"/>
          </a:xfrm>
          <a:prstGeom prst="rect">
            <a:avLst/>
          </a:prstGeom>
        </p:spPr>
      </p:pic>
      <p:pic>
        <p:nvPicPr>
          <p:cNvPr id="364" name="Graphic 363">
            <a:extLst>
              <a:ext uri="{FF2B5EF4-FFF2-40B4-BE49-F238E27FC236}">
                <a16:creationId xmlns:a16="http://schemas.microsoft.com/office/drawing/2014/main" id="{371B843F-0B6B-4E5E-97F1-1E87ABBA79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0" y="4392000"/>
            <a:ext cx="288000" cy="288000"/>
          </a:xfrm>
          <a:prstGeom prst="rect">
            <a:avLst/>
          </a:prstGeom>
        </p:spPr>
      </p:pic>
      <p:pic>
        <p:nvPicPr>
          <p:cNvPr id="365" name="Graphic 364">
            <a:extLst>
              <a:ext uri="{FF2B5EF4-FFF2-40B4-BE49-F238E27FC236}">
                <a16:creationId xmlns:a16="http://schemas.microsoft.com/office/drawing/2014/main" id="{DD187672-9020-41CE-9F8B-6A674FDFE8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840" y="4392000"/>
            <a:ext cx="288000" cy="288000"/>
          </a:xfrm>
          <a:prstGeom prst="rect">
            <a:avLst/>
          </a:prstGeom>
        </p:spPr>
      </p:pic>
      <p:pic>
        <p:nvPicPr>
          <p:cNvPr id="366" name="Graphic 365">
            <a:extLst>
              <a:ext uri="{FF2B5EF4-FFF2-40B4-BE49-F238E27FC236}">
                <a16:creationId xmlns:a16="http://schemas.microsoft.com/office/drawing/2014/main" id="{4DCE84A1-0F78-4301-89C5-6D7AB7D416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920" y="4392000"/>
            <a:ext cx="288000" cy="288000"/>
          </a:xfrm>
          <a:prstGeom prst="rect">
            <a:avLst/>
          </a:prstGeom>
        </p:spPr>
      </p:pic>
      <p:pic>
        <p:nvPicPr>
          <p:cNvPr id="367" name="Graphic 366">
            <a:extLst>
              <a:ext uri="{FF2B5EF4-FFF2-40B4-BE49-F238E27FC236}">
                <a16:creationId xmlns:a16="http://schemas.microsoft.com/office/drawing/2014/main" id="{B7005514-5DE4-4895-BDFD-59FC250E1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000" y="4392000"/>
            <a:ext cx="288000" cy="288000"/>
          </a:xfrm>
          <a:prstGeom prst="rect">
            <a:avLst/>
          </a:prstGeom>
        </p:spPr>
      </p:pic>
      <p:pic>
        <p:nvPicPr>
          <p:cNvPr id="368" name="Graphic 367">
            <a:extLst>
              <a:ext uri="{FF2B5EF4-FFF2-40B4-BE49-F238E27FC236}">
                <a16:creationId xmlns:a16="http://schemas.microsoft.com/office/drawing/2014/main" id="{B3B432FC-FFDA-4311-B9DA-F303DE8461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080" y="4392000"/>
            <a:ext cx="288000" cy="288000"/>
          </a:xfrm>
          <a:prstGeom prst="rect">
            <a:avLst/>
          </a:prstGeom>
        </p:spPr>
      </p:pic>
      <p:pic>
        <p:nvPicPr>
          <p:cNvPr id="369" name="Graphic 368">
            <a:extLst>
              <a:ext uri="{FF2B5EF4-FFF2-40B4-BE49-F238E27FC236}">
                <a16:creationId xmlns:a16="http://schemas.microsoft.com/office/drawing/2014/main" id="{2AAB821C-686B-482A-8C10-E69837FBC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9160" y="4392000"/>
            <a:ext cx="288000" cy="288000"/>
          </a:xfrm>
          <a:prstGeom prst="rect">
            <a:avLst/>
          </a:prstGeom>
        </p:spPr>
      </p:pic>
      <p:pic>
        <p:nvPicPr>
          <p:cNvPr id="370" name="Graphic 369">
            <a:extLst>
              <a:ext uri="{FF2B5EF4-FFF2-40B4-BE49-F238E27FC236}">
                <a16:creationId xmlns:a16="http://schemas.microsoft.com/office/drawing/2014/main" id="{2CD9514B-3251-4548-9788-B9D89E15A9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40" y="4392000"/>
            <a:ext cx="288000" cy="288000"/>
          </a:xfrm>
          <a:prstGeom prst="rect">
            <a:avLst/>
          </a:prstGeom>
        </p:spPr>
      </p:pic>
      <p:pic>
        <p:nvPicPr>
          <p:cNvPr id="371" name="Graphic 370">
            <a:extLst>
              <a:ext uri="{FF2B5EF4-FFF2-40B4-BE49-F238E27FC236}">
                <a16:creationId xmlns:a16="http://schemas.microsoft.com/office/drawing/2014/main" id="{EC82D7B9-661F-4614-99EF-0F19B168D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320" y="4392000"/>
            <a:ext cx="288000" cy="288000"/>
          </a:xfrm>
          <a:prstGeom prst="rect">
            <a:avLst/>
          </a:prstGeom>
        </p:spPr>
      </p:pic>
      <p:pic>
        <p:nvPicPr>
          <p:cNvPr id="372" name="Graphic 371">
            <a:extLst>
              <a:ext uri="{FF2B5EF4-FFF2-40B4-BE49-F238E27FC236}">
                <a16:creationId xmlns:a16="http://schemas.microsoft.com/office/drawing/2014/main" id="{993E5724-4EB9-42F3-B186-17901B02D9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2400" y="4392000"/>
            <a:ext cx="288000" cy="288000"/>
          </a:xfrm>
          <a:prstGeom prst="rect">
            <a:avLst/>
          </a:prstGeom>
        </p:spPr>
      </p:pic>
      <p:pic>
        <p:nvPicPr>
          <p:cNvPr id="373" name="Graphic 372">
            <a:extLst>
              <a:ext uri="{FF2B5EF4-FFF2-40B4-BE49-F238E27FC236}">
                <a16:creationId xmlns:a16="http://schemas.microsoft.com/office/drawing/2014/main" id="{7B8D312D-4EBF-4107-9EF1-E9C665D2B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80" y="4392000"/>
            <a:ext cx="288000" cy="288000"/>
          </a:xfrm>
          <a:prstGeom prst="rect">
            <a:avLst/>
          </a:prstGeom>
        </p:spPr>
      </p:pic>
      <p:pic>
        <p:nvPicPr>
          <p:cNvPr id="374" name="Graphic 373">
            <a:extLst>
              <a:ext uri="{FF2B5EF4-FFF2-40B4-BE49-F238E27FC236}">
                <a16:creationId xmlns:a16="http://schemas.microsoft.com/office/drawing/2014/main" id="{84E2A0E2-6057-4EE6-82B2-98D5F35FB5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4560" y="4392000"/>
            <a:ext cx="288000" cy="288000"/>
          </a:xfrm>
          <a:prstGeom prst="rect">
            <a:avLst/>
          </a:prstGeom>
        </p:spPr>
      </p:pic>
      <p:pic>
        <p:nvPicPr>
          <p:cNvPr id="375" name="Graphic 374">
            <a:extLst>
              <a:ext uri="{FF2B5EF4-FFF2-40B4-BE49-F238E27FC236}">
                <a16:creationId xmlns:a16="http://schemas.microsoft.com/office/drawing/2014/main" id="{4AE837E1-D410-4E29-B5B1-90F17D2194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5640" y="4392000"/>
            <a:ext cx="288000" cy="288000"/>
          </a:xfrm>
          <a:prstGeom prst="rect">
            <a:avLst/>
          </a:prstGeom>
        </p:spPr>
      </p:pic>
      <p:pic>
        <p:nvPicPr>
          <p:cNvPr id="376" name="Graphic 375">
            <a:extLst>
              <a:ext uri="{FF2B5EF4-FFF2-40B4-BE49-F238E27FC236}">
                <a16:creationId xmlns:a16="http://schemas.microsoft.com/office/drawing/2014/main" id="{74755778-A129-4420-B15D-309EBF1AF5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720" y="4392000"/>
            <a:ext cx="288000" cy="288000"/>
          </a:xfrm>
          <a:prstGeom prst="rect">
            <a:avLst/>
          </a:prstGeom>
        </p:spPr>
      </p:pic>
      <p:pic>
        <p:nvPicPr>
          <p:cNvPr id="377" name="Graphic 376">
            <a:extLst>
              <a:ext uri="{FF2B5EF4-FFF2-40B4-BE49-F238E27FC236}">
                <a16:creationId xmlns:a16="http://schemas.microsoft.com/office/drawing/2014/main" id="{574930B9-5EBC-4ED4-969E-B5C0F4E74A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800" y="4392000"/>
            <a:ext cx="288000" cy="288000"/>
          </a:xfrm>
          <a:prstGeom prst="rect">
            <a:avLst/>
          </a:prstGeom>
        </p:spPr>
      </p:pic>
      <p:pic>
        <p:nvPicPr>
          <p:cNvPr id="378" name="Graphic 377">
            <a:extLst>
              <a:ext uri="{FF2B5EF4-FFF2-40B4-BE49-F238E27FC236}">
                <a16:creationId xmlns:a16="http://schemas.microsoft.com/office/drawing/2014/main" id="{B24BC700-697E-4A93-B51F-32169D729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8880" y="4392000"/>
            <a:ext cx="288000" cy="288000"/>
          </a:xfrm>
          <a:prstGeom prst="rect">
            <a:avLst/>
          </a:prstGeom>
        </p:spPr>
      </p:pic>
      <p:pic>
        <p:nvPicPr>
          <p:cNvPr id="379" name="Graphic 378">
            <a:extLst>
              <a:ext uri="{FF2B5EF4-FFF2-40B4-BE49-F238E27FC236}">
                <a16:creationId xmlns:a16="http://schemas.microsoft.com/office/drawing/2014/main" id="{D93150A8-50F6-4224-8138-E68A32894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960" y="4392000"/>
            <a:ext cx="288000" cy="288000"/>
          </a:xfrm>
          <a:prstGeom prst="rect">
            <a:avLst/>
          </a:prstGeom>
        </p:spPr>
      </p:pic>
      <p:pic>
        <p:nvPicPr>
          <p:cNvPr id="380" name="Graphic 379">
            <a:extLst>
              <a:ext uri="{FF2B5EF4-FFF2-40B4-BE49-F238E27FC236}">
                <a16:creationId xmlns:a16="http://schemas.microsoft.com/office/drawing/2014/main" id="{CAB48224-00DE-417A-B86D-286689B0C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1040" y="4392000"/>
            <a:ext cx="288000" cy="288000"/>
          </a:xfrm>
          <a:prstGeom prst="rect">
            <a:avLst/>
          </a:prstGeom>
        </p:spPr>
      </p:pic>
      <p:pic>
        <p:nvPicPr>
          <p:cNvPr id="381" name="Graphic 380">
            <a:extLst>
              <a:ext uri="{FF2B5EF4-FFF2-40B4-BE49-F238E27FC236}">
                <a16:creationId xmlns:a16="http://schemas.microsoft.com/office/drawing/2014/main" id="{CA2EFDFD-9BE0-4F6B-A805-7926B14822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2120" y="4392000"/>
            <a:ext cx="288000" cy="288000"/>
          </a:xfrm>
          <a:prstGeom prst="rect">
            <a:avLst/>
          </a:prstGeom>
        </p:spPr>
      </p:pic>
    </p:spTree>
    <p:extLst>
      <p:ext uri="{BB962C8B-B14F-4D97-AF65-F5344CB8AC3E}">
        <p14:creationId xmlns:p14="http://schemas.microsoft.com/office/powerpoint/2010/main" val="25887906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BAV">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858BCC01-DFA7-45E4-92BF-D67A7344BB44}"/>
              </a:ext>
            </a:extLst>
          </p:cNvPr>
          <p:cNvSpPr>
            <a:spLocks noGrp="1"/>
          </p:cNvSpPr>
          <p:nvPr>
            <p:ph type="pic" sz="quarter" idx="13"/>
          </p:nvPr>
        </p:nvSpPr>
        <p:spPr>
          <a:xfrm>
            <a:off x="0" y="0"/>
            <a:ext cx="6274478" cy="6321278"/>
          </a:xfrm>
          <a:custGeom>
            <a:avLst/>
            <a:gdLst>
              <a:gd name="connsiteX0" fmla="*/ 4104281 w 6274478"/>
              <a:gd name="connsiteY0" fmla="*/ 1270800 h 6321278"/>
              <a:gd name="connsiteX1" fmla="*/ 6274478 w 6274478"/>
              <a:gd name="connsiteY1" fmla="*/ 1270800 h 6321278"/>
              <a:gd name="connsiteX2" fmla="*/ 6274478 w 6274478"/>
              <a:gd name="connsiteY2" fmla="*/ 6321278 h 6321278"/>
              <a:gd name="connsiteX3" fmla="*/ 1223999 w 6274478"/>
              <a:gd name="connsiteY3" fmla="*/ 6321278 h 6321278"/>
              <a:gd name="connsiteX4" fmla="*/ 1223999 w 6274478"/>
              <a:gd name="connsiteY4" fmla="*/ 4151081 h 6321278"/>
              <a:gd name="connsiteX5" fmla="*/ 4104280 w 6274478"/>
              <a:gd name="connsiteY5" fmla="*/ 4151081 h 6321278"/>
              <a:gd name="connsiteX6" fmla="*/ 1562680 w 6274478"/>
              <a:gd name="connsiteY6" fmla="*/ 0 h 6321278"/>
              <a:gd name="connsiteX7" fmla="*/ 3732877 w 6274478"/>
              <a:gd name="connsiteY7" fmla="*/ 0 h 6321278"/>
              <a:gd name="connsiteX8" fmla="*/ 3732877 w 6274478"/>
              <a:gd name="connsiteY8" fmla="*/ 3765278 h 6321278"/>
              <a:gd name="connsiteX9" fmla="*/ 0 w 6274478"/>
              <a:gd name="connsiteY9" fmla="*/ 3765278 h 6321278"/>
              <a:gd name="connsiteX10" fmla="*/ 0 w 6274478"/>
              <a:gd name="connsiteY10" fmla="*/ 1595081 h 6321278"/>
              <a:gd name="connsiteX11" fmla="*/ 1562680 w 6274478"/>
              <a:gd name="connsiteY11" fmla="*/ 1595081 h 632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478" h="6321278">
                <a:moveTo>
                  <a:pt x="4104281" y="1270800"/>
                </a:moveTo>
                <a:lnTo>
                  <a:pt x="6274478" y="1270800"/>
                </a:lnTo>
                <a:lnTo>
                  <a:pt x="6274478" y="6321278"/>
                </a:lnTo>
                <a:lnTo>
                  <a:pt x="1223999" y="6321278"/>
                </a:lnTo>
                <a:lnTo>
                  <a:pt x="1223999" y="4151081"/>
                </a:lnTo>
                <a:lnTo>
                  <a:pt x="4104280" y="4151081"/>
                </a:lnTo>
                <a:close/>
                <a:moveTo>
                  <a:pt x="1562680" y="0"/>
                </a:moveTo>
                <a:lnTo>
                  <a:pt x="3732877" y="0"/>
                </a:lnTo>
                <a:lnTo>
                  <a:pt x="3732877" y="3765278"/>
                </a:lnTo>
                <a:lnTo>
                  <a:pt x="0" y="3765278"/>
                </a:lnTo>
                <a:lnTo>
                  <a:pt x="0" y="1595081"/>
                </a:lnTo>
                <a:lnTo>
                  <a:pt x="1562680" y="1595081"/>
                </a:lnTo>
                <a:close/>
              </a:path>
            </a:pathLst>
          </a:custGeom>
        </p:spPr>
        <p:txBody>
          <a:bodyPr wrap="square">
            <a:noAutofit/>
          </a:bodyPr>
          <a:lstStyle/>
          <a:p>
            <a:endParaRPr lang="en-BE"/>
          </a:p>
        </p:txBody>
      </p:sp>
      <p:sp>
        <p:nvSpPr>
          <p:cNvPr id="26" name="Date Placeholder 25">
            <a:extLst>
              <a:ext uri="{FF2B5EF4-FFF2-40B4-BE49-F238E27FC236}">
                <a16:creationId xmlns:a16="http://schemas.microsoft.com/office/drawing/2014/main" id="{5F7B00A8-F4E6-418F-A292-F609776C1DD1}"/>
              </a:ext>
            </a:extLst>
          </p:cNvPr>
          <p:cNvSpPr>
            <a:spLocks noGrp="1"/>
          </p:cNvSpPr>
          <p:nvPr>
            <p:ph type="dt" sz="half" idx="14"/>
          </p:nvPr>
        </p:nvSpPr>
        <p:spPr>
          <a:xfrm>
            <a:off x="6800400" y="3442390"/>
            <a:ext cx="4194000" cy="362530"/>
          </a:xfrm>
        </p:spPr>
        <p:txBody>
          <a:bodyPr/>
          <a:lstStyle>
            <a:lvl1pPr>
              <a:defRPr sz="2000">
                <a:solidFill>
                  <a:schemeClr val="bg1"/>
                </a:solidFill>
              </a:defRPr>
            </a:lvl1pPr>
          </a:lstStyle>
          <a:p>
            <a:fld id="{3BD8BC11-FE40-4C70-A022-94FF27B77621}" type="datetime1">
              <a:rPr lang="nl-NL" smtClean="0"/>
              <a:t>10-1-2022</a:t>
            </a:fld>
            <a:endParaRPr lang="en-BE" sz="2000" dirty="0"/>
          </a:p>
        </p:txBody>
      </p:sp>
      <p:sp>
        <p:nvSpPr>
          <p:cNvPr id="29" name="Title 28">
            <a:extLst>
              <a:ext uri="{FF2B5EF4-FFF2-40B4-BE49-F238E27FC236}">
                <a16:creationId xmlns:a16="http://schemas.microsoft.com/office/drawing/2014/main" id="{A7A57F6D-A9D8-4567-937A-D0287C560B84}"/>
              </a:ext>
            </a:extLst>
          </p:cNvPr>
          <p:cNvSpPr>
            <a:spLocks noGrp="1"/>
          </p:cNvSpPr>
          <p:nvPr>
            <p:ph type="title"/>
          </p:nvPr>
        </p:nvSpPr>
        <p:spPr>
          <a:xfrm>
            <a:off x="6800400" y="1324800"/>
            <a:ext cx="4194000" cy="1800493"/>
          </a:xfrm>
        </p:spPr>
        <p:txBody>
          <a:bodyPr>
            <a:spAutoFit/>
          </a:bodyPr>
          <a:lstStyle>
            <a:lvl1pPr>
              <a:lnSpc>
                <a:spcPct val="100000"/>
              </a:lnSpc>
              <a:defRPr sz="3900"/>
            </a:lvl1pPr>
          </a:lstStyle>
          <a:p>
            <a:r>
              <a:rPr lang="en-US" dirty="0"/>
              <a:t>Click to edit Master title style</a:t>
            </a:r>
            <a:endParaRPr lang="en-BE" dirty="0"/>
          </a:p>
        </p:txBody>
      </p:sp>
      <p:pic>
        <p:nvPicPr>
          <p:cNvPr id="30" name="Graphic 29">
            <a:extLst>
              <a:ext uri="{FF2B5EF4-FFF2-40B4-BE49-F238E27FC236}">
                <a16:creationId xmlns:a16="http://schemas.microsoft.com/office/drawing/2014/main" id="{6AA8BA56-2580-48F5-B96C-A6AA7BA40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46400" y="5567295"/>
            <a:ext cx="2293200" cy="753983"/>
          </a:xfrm>
          <a:prstGeom prst="rect">
            <a:avLst/>
          </a:prstGeom>
        </p:spPr>
      </p:pic>
    </p:spTree>
    <p:extLst>
      <p:ext uri="{BB962C8B-B14F-4D97-AF65-F5344CB8AC3E}">
        <p14:creationId xmlns:p14="http://schemas.microsoft.com/office/powerpoint/2010/main" val="920028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reau">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E30C1C-5BEB-48AC-BCAD-127D3D302159}"/>
              </a:ext>
            </a:extLst>
          </p:cNvPr>
          <p:cNvSpPr>
            <a:spLocks noGrp="1"/>
          </p:cNvSpPr>
          <p:nvPr>
            <p:ph type="pic" sz="quarter" idx="10"/>
          </p:nvPr>
        </p:nvSpPr>
        <p:spPr>
          <a:xfrm>
            <a:off x="0" y="1807200"/>
            <a:ext cx="3495040" cy="5050800"/>
          </a:xfrm>
        </p:spPr>
        <p:txBody>
          <a:bodyPr/>
          <a:lstStyle/>
          <a:p>
            <a:r>
              <a:rPr lang="en-US" dirty="0"/>
              <a:t>Click icon to add picture</a:t>
            </a:r>
            <a:endParaRPr lang="en-BE" dirty="0"/>
          </a:p>
        </p:txBody>
      </p:sp>
      <p:sp>
        <p:nvSpPr>
          <p:cNvPr id="6" name="Rectangle 5">
            <a:extLst>
              <a:ext uri="{FF2B5EF4-FFF2-40B4-BE49-F238E27FC236}">
                <a16:creationId xmlns:a16="http://schemas.microsoft.com/office/drawing/2014/main" id="{EF0733CC-ACDD-45DC-89A9-8DA2D63FB924}"/>
              </a:ext>
            </a:extLst>
          </p:cNvPr>
          <p:cNvSpPr/>
          <p:nvPr userDrawn="1"/>
        </p:nvSpPr>
        <p:spPr>
          <a:xfrm>
            <a:off x="6228000" y="0"/>
            <a:ext cx="5964000" cy="6858000"/>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 Placeholder 3">
            <a:extLst>
              <a:ext uri="{FF2B5EF4-FFF2-40B4-BE49-F238E27FC236}">
                <a16:creationId xmlns:a16="http://schemas.microsoft.com/office/drawing/2014/main" id="{D986A543-01A6-43B2-9B08-3CA17B312406}"/>
              </a:ext>
            </a:extLst>
          </p:cNvPr>
          <p:cNvSpPr>
            <a:spLocks noGrp="1"/>
          </p:cNvSpPr>
          <p:nvPr>
            <p:ph type="body" sz="quarter" idx="11" hasCustomPrompt="1"/>
          </p:nvPr>
        </p:nvSpPr>
        <p:spPr>
          <a:xfrm>
            <a:off x="3265200" y="2530800"/>
            <a:ext cx="2610000" cy="1191960"/>
          </a:xfrm>
        </p:spPr>
        <p:txBody>
          <a:bodyPr/>
          <a:lstStyle>
            <a:lvl1pPr marL="0" indent="0">
              <a:spcAft>
                <a:spcPts val="1800"/>
              </a:spcAft>
              <a:buFont typeface="Arial" panose="020B0604020202020204" pitchFamily="34" charset="0"/>
              <a:buNone/>
              <a:defRPr sz="2400" b="1">
                <a:solidFill>
                  <a:schemeClr val="tx2"/>
                </a:solidFill>
              </a:defRPr>
            </a:lvl1pPr>
            <a:lvl2pPr marL="0" indent="0">
              <a:spcAft>
                <a:spcPts val="0"/>
              </a:spcAft>
              <a:buFont typeface="Arial" panose="020B0604020202020204" pitchFamily="34" charset="0"/>
              <a:buNone/>
              <a:defRPr sz="1500" b="1">
                <a:solidFill>
                  <a:schemeClr val="tx2"/>
                </a:solidFill>
              </a:defRPr>
            </a:lvl2pPr>
            <a:lvl3pPr marL="0" indent="0">
              <a:spcAft>
                <a:spcPts val="0"/>
              </a:spcAft>
              <a:buFont typeface="Arial" panose="020B0604020202020204" pitchFamily="34" charset="0"/>
              <a:buNone/>
              <a:defRPr sz="1500">
                <a:solidFill>
                  <a:srgbClr val="646464"/>
                </a:solidFill>
              </a:defRPr>
            </a:lvl3pPr>
          </a:lstStyle>
          <a:p>
            <a:pPr lvl="0"/>
            <a:r>
              <a:rPr lang="en-BE" dirty="0"/>
              <a:t>Naam</a:t>
            </a:r>
            <a:endParaRPr lang="en-US" dirty="0"/>
          </a:p>
          <a:p>
            <a:pPr lvl="1"/>
            <a:r>
              <a:rPr lang="en-BE" dirty="0" err="1"/>
              <a:t>Functie</a:t>
            </a:r>
            <a:endParaRPr lang="en-US" dirty="0"/>
          </a:p>
          <a:p>
            <a:pPr lvl="2"/>
            <a:r>
              <a:rPr lang="en-BE" dirty="0" err="1"/>
              <a:t>Functie</a:t>
            </a:r>
            <a:r>
              <a:rPr lang="en-BE" dirty="0"/>
              <a:t> FR</a:t>
            </a:r>
          </a:p>
          <a:p>
            <a:pPr lvl="3"/>
            <a:endParaRPr lang="en-US" dirty="0"/>
          </a:p>
        </p:txBody>
      </p:sp>
      <p:sp>
        <p:nvSpPr>
          <p:cNvPr id="3" name="Title 2">
            <a:extLst>
              <a:ext uri="{FF2B5EF4-FFF2-40B4-BE49-F238E27FC236}">
                <a16:creationId xmlns:a16="http://schemas.microsoft.com/office/drawing/2014/main" id="{C46F9C91-9B81-436B-A0B8-97D16A23421A}"/>
              </a:ext>
            </a:extLst>
          </p:cNvPr>
          <p:cNvSpPr>
            <a:spLocks noGrp="1"/>
          </p:cNvSpPr>
          <p:nvPr>
            <p:ph type="title"/>
          </p:nvPr>
        </p:nvSpPr>
        <p:spPr>
          <a:xfrm>
            <a:off x="763200" y="763200"/>
            <a:ext cx="5332800" cy="498598"/>
          </a:xfrm>
        </p:spPr>
        <p:txBody>
          <a:bodyPr/>
          <a:lstStyle/>
          <a:p>
            <a:r>
              <a:rPr lang="en-US" dirty="0"/>
              <a:t>Click to edit Master title style</a:t>
            </a:r>
            <a:endParaRPr lang="en-BE" dirty="0"/>
          </a:p>
        </p:txBody>
      </p:sp>
      <p:sp>
        <p:nvSpPr>
          <p:cNvPr id="12" name="Picture Placeholder 3">
            <a:extLst>
              <a:ext uri="{FF2B5EF4-FFF2-40B4-BE49-F238E27FC236}">
                <a16:creationId xmlns:a16="http://schemas.microsoft.com/office/drawing/2014/main" id="{1FD43724-08F6-4200-8E6C-A544760F0189}"/>
              </a:ext>
            </a:extLst>
          </p:cNvPr>
          <p:cNvSpPr>
            <a:spLocks noGrp="1"/>
          </p:cNvSpPr>
          <p:nvPr>
            <p:ph type="pic" sz="quarter" idx="12"/>
          </p:nvPr>
        </p:nvSpPr>
        <p:spPr>
          <a:xfrm>
            <a:off x="6228000" y="1807200"/>
            <a:ext cx="3495040" cy="5050800"/>
          </a:xfrm>
        </p:spPr>
        <p:txBody>
          <a:bodyPr/>
          <a:lstStyle/>
          <a:p>
            <a:r>
              <a:rPr lang="en-US" dirty="0"/>
              <a:t>Click icon to add picture</a:t>
            </a:r>
            <a:endParaRPr lang="en-BE" dirty="0"/>
          </a:p>
        </p:txBody>
      </p:sp>
      <p:sp>
        <p:nvSpPr>
          <p:cNvPr id="14" name="Text Placeholder 3">
            <a:extLst>
              <a:ext uri="{FF2B5EF4-FFF2-40B4-BE49-F238E27FC236}">
                <a16:creationId xmlns:a16="http://schemas.microsoft.com/office/drawing/2014/main" id="{900A18B6-7FA9-4FF8-8628-B022BD92019C}"/>
              </a:ext>
            </a:extLst>
          </p:cNvPr>
          <p:cNvSpPr>
            <a:spLocks noGrp="1"/>
          </p:cNvSpPr>
          <p:nvPr>
            <p:ph type="body" sz="quarter" idx="13" hasCustomPrompt="1"/>
          </p:nvPr>
        </p:nvSpPr>
        <p:spPr>
          <a:xfrm>
            <a:off x="9641834" y="2530800"/>
            <a:ext cx="2610000" cy="1191960"/>
          </a:xfrm>
        </p:spPr>
        <p:txBody>
          <a:bodyPr/>
          <a:lstStyle>
            <a:lvl1pPr marL="0" indent="0">
              <a:spcAft>
                <a:spcPts val="1800"/>
              </a:spcAft>
              <a:buFont typeface="Arial" panose="020B0604020202020204" pitchFamily="34" charset="0"/>
              <a:buNone/>
              <a:defRPr sz="2400" b="1">
                <a:solidFill>
                  <a:schemeClr val="tx2"/>
                </a:solidFill>
              </a:defRPr>
            </a:lvl1pPr>
            <a:lvl2pPr marL="0" indent="0">
              <a:spcAft>
                <a:spcPts val="0"/>
              </a:spcAft>
              <a:buFont typeface="Arial" panose="020B0604020202020204" pitchFamily="34" charset="0"/>
              <a:buNone/>
              <a:defRPr sz="1500" b="1">
                <a:solidFill>
                  <a:schemeClr val="tx2"/>
                </a:solidFill>
              </a:defRPr>
            </a:lvl2pPr>
            <a:lvl3pPr marL="0" indent="0">
              <a:spcAft>
                <a:spcPts val="0"/>
              </a:spcAft>
              <a:buFont typeface="Arial" panose="020B0604020202020204" pitchFamily="34" charset="0"/>
              <a:buNone/>
              <a:defRPr sz="1500">
                <a:solidFill>
                  <a:srgbClr val="646464"/>
                </a:solidFill>
              </a:defRPr>
            </a:lvl3pPr>
          </a:lstStyle>
          <a:p>
            <a:pPr lvl="0"/>
            <a:r>
              <a:rPr lang="en-BE" dirty="0"/>
              <a:t>Naam</a:t>
            </a:r>
            <a:endParaRPr lang="en-US" dirty="0"/>
          </a:p>
          <a:p>
            <a:pPr lvl="1"/>
            <a:r>
              <a:rPr lang="en-BE" dirty="0" err="1"/>
              <a:t>Functie</a:t>
            </a:r>
            <a:endParaRPr lang="en-US" dirty="0"/>
          </a:p>
          <a:p>
            <a:pPr lvl="2"/>
            <a:r>
              <a:rPr lang="en-BE" dirty="0" err="1"/>
              <a:t>Functie</a:t>
            </a:r>
            <a:r>
              <a:rPr lang="en-BE" dirty="0"/>
              <a:t> FR</a:t>
            </a:r>
          </a:p>
          <a:p>
            <a:pPr lvl="3"/>
            <a:endParaRPr lang="en-US" dirty="0"/>
          </a:p>
        </p:txBody>
      </p:sp>
      <p:pic>
        <p:nvPicPr>
          <p:cNvPr id="16" name="Graphic 15">
            <a:extLst>
              <a:ext uri="{FF2B5EF4-FFF2-40B4-BE49-F238E27FC236}">
                <a16:creationId xmlns:a16="http://schemas.microsoft.com/office/drawing/2014/main" id="{E5D03B1E-E5E7-48AB-8CC8-ADB0D8AC88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18" name="Picture Placeholder 48">
            <a:extLst>
              <a:ext uri="{FF2B5EF4-FFF2-40B4-BE49-F238E27FC236}">
                <a16:creationId xmlns:a16="http://schemas.microsoft.com/office/drawing/2014/main" id="{F5DBA6EB-078F-47F9-BC90-D5EB39176432}"/>
              </a:ext>
            </a:extLst>
          </p:cNvPr>
          <p:cNvSpPr>
            <a:spLocks noGrp="1"/>
          </p:cNvSpPr>
          <p:nvPr>
            <p:ph type="pic" sz="quarter" idx="33" hasCustomPrompt="1"/>
          </p:nvPr>
        </p:nvSpPr>
        <p:spPr>
          <a:xfrm rot="5400000">
            <a:off x="3069338" y="2389876"/>
            <a:ext cx="209684" cy="209684"/>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bg1"/>
          </a:solidFill>
        </p:spPr>
        <p:txBody>
          <a:bodyPr wrap="square">
            <a:noAutofit/>
          </a:bodyPr>
          <a:lstStyle>
            <a:lvl1pPr>
              <a:buFontTx/>
              <a:buNone/>
              <a:defRPr/>
            </a:lvl1pPr>
          </a:lstStyle>
          <a:p>
            <a:r>
              <a:rPr lang="en-BE" dirty="0"/>
              <a:t> </a:t>
            </a:r>
          </a:p>
        </p:txBody>
      </p:sp>
      <p:sp>
        <p:nvSpPr>
          <p:cNvPr id="22" name="Picture Placeholder 48">
            <a:extLst>
              <a:ext uri="{FF2B5EF4-FFF2-40B4-BE49-F238E27FC236}">
                <a16:creationId xmlns:a16="http://schemas.microsoft.com/office/drawing/2014/main" id="{909A2C68-25C8-4A02-8A8D-CDDD39CD0077}"/>
              </a:ext>
            </a:extLst>
          </p:cNvPr>
          <p:cNvSpPr>
            <a:spLocks noGrp="1"/>
          </p:cNvSpPr>
          <p:nvPr>
            <p:ph type="pic" sz="quarter" idx="34" hasCustomPrompt="1"/>
          </p:nvPr>
        </p:nvSpPr>
        <p:spPr>
          <a:xfrm rot="5400000">
            <a:off x="9435599" y="2389876"/>
            <a:ext cx="209684" cy="209684"/>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bg1"/>
          </a:solidFill>
        </p:spPr>
        <p:txBody>
          <a:bodyPr wrap="square">
            <a:noAutofit/>
          </a:bodyPr>
          <a:lstStyle>
            <a:lvl1pPr>
              <a:buFontTx/>
              <a:buNone/>
              <a:defRPr/>
            </a:lvl1pPr>
          </a:lstStyle>
          <a:p>
            <a:r>
              <a:rPr lang="en-BE" dirty="0"/>
              <a:t> </a:t>
            </a:r>
          </a:p>
        </p:txBody>
      </p:sp>
      <p:sp>
        <p:nvSpPr>
          <p:cNvPr id="23" name="Slide Number Placeholder 22">
            <a:extLst>
              <a:ext uri="{FF2B5EF4-FFF2-40B4-BE49-F238E27FC236}">
                <a16:creationId xmlns:a16="http://schemas.microsoft.com/office/drawing/2014/main" id="{47072AE5-7951-4CFA-98C0-29B2E921A2C3}"/>
              </a:ext>
            </a:extLst>
          </p:cNvPr>
          <p:cNvSpPr>
            <a:spLocks noGrp="1"/>
          </p:cNvSpPr>
          <p:nvPr>
            <p:ph type="sldNum" sz="quarter" idx="37"/>
          </p:nvPr>
        </p:nvSpPr>
        <p:spPr/>
        <p:txBody>
          <a:bodyPr/>
          <a:lstStyle/>
          <a:p>
            <a:fld id="{B227C8D7-4764-4DFB-8759-9BC6D9884A1E}" type="slidenum">
              <a:rPr lang="en-BE" smtClean="0"/>
              <a:t>‹N°›</a:t>
            </a:fld>
            <a:endParaRPr lang="en-BE" dirty="0"/>
          </a:p>
        </p:txBody>
      </p:sp>
    </p:spTree>
    <p:extLst>
      <p:ext uri="{BB962C8B-B14F-4D97-AF65-F5344CB8AC3E}">
        <p14:creationId xmlns:p14="http://schemas.microsoft.com/office/powerpoint/2010/main" val="30769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9" presetClass="emph" presetSubtype="0" grpId="1" nodeType="afterEffect">
                                  <p:stCondLst>
                                    <p:cond delay="0"/>
                                  </p:stCondLst>
                                  <p:childTnLst>
                                    <p:set>
                                      <p:cBhvr>
                                        <p:cTn id="9" dur="indefinite"/>
                                        <p:tgtEl>
                                          <p:spTgt spid="18"/>
                                        </p:tgtEl>
                                        <p:attrNameLst>
                                          <p:attrName>style.opacity</p:attrName>
                                        </p:attrNameLst>
                                      </p:cBhvr>
                                      <p:to>
                                        <p:strVal val="0.1"/>
                                      </p:to>
                                    </p:set>
                                    <p:animEffect filter="image" prLst="opacity: 0.1">
                                      <p:cBhvr rctx="IE">
                                        <p:cTn id="10" dur="indefinite"/>
                                        <p:tgtEl>
                                          <p:spTgt spid="18"/>
                                        </p:tgtEl>
                                      </p:cBhvr>
                                    </p:animEffec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9" presetClass="emph" presetSubtype="0" grpId="1" nodeType="afterEffect">
                                  <p:stCondLst>
                                    <p:cond delay="0"/>
                                  </p:stCondLst>
                                  <p:childTnLst>
                                    <p:set>
                                      <p:cBhvr>
                                        <p:cTn id="16" dur="indefinite"/>
                                        <p:tgtEl>
                                          <p:spTgt spid="22"/>
                                        </p:tgtEl>
                                        <p:attrNameLst>
                                          <p:attrName>style.opacity</p:attrName>
                                        </p:attrNameLst>
                                      </p:cBhvr>
                                      <p:to>
                                        <p:strVal val="0.1"/>
                                      </p:to>
                                    </p:set>
                                    <p:animEffect filter="image" prLst="opacity: 0.1">
                                      <p:cBhvr rctx="IE">
                                        <p:cTn id="17"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2" grpId="0" animBg="1"/>
      <p:bldP spid="22"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arts">
    <p:spTree>
      <p:nvGrpSpPr>
        <p:cNvPr id="1" name=""/>
        <p:cNvGrpSpPr/>
        <p:nvPr/>
      </p:nvGrpSpPr>
      <p:grpSpPr>
        <a:xfrm>
          <a:off x="0" y="0"/>
          <a:ext cx="0" cy="0"/>
          <a:chOff x="0" y="0"/>
          <a:chExt cx="0" cy="0"/>
        </a:xfrm>
      </p:grpSpPr>
      <p:sp>
        <p:nvSpPr>
          <p:cNvPr id="22" name="Arrow: Pentagon 21">
            <a:extLst>
              <a:ext uri="{FF2B5EF4-FFF2-40B4-BE49-F238E27FC236}">
                <a16:creationId xmlns:a16="http://schemas.microsoft.com/office/drawing/2014/main" id="{418F0810-92F5-47BE-B4E6-D3CD7F654F71}"/>
              </a:ext>
            </a:extLst>
          </p:cNvPr>
          <p:cNvSpPr/>
          <p:nvPr userDrawn="1"/>
        </p:nvSpPr>
        <p:spPr>
          <a:xfrm>
            <a:off x="7754400" y="3769200"/>
            <a:ext cx="4064400" cy="4212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Arrow: Pentagon 17">
            <a:extLst>
              <a:ext uri="{FF2B5EF4-FFF2-40B4-BE49-F238E27FC236}">
                <a16:creationId xmlns:a16="http://schemas.microsoft.com/office/drawing/2014/main" id="{9FE5B68D-5560-4109-AD71-E572AC8A88CD}"/>
              </a:ext>
            </a:extLst>
          </p:cNvPr>
          <p:cNvSpPr/>
          <p:nvPr userDrawn="1"/>
        </p:nvSpPr>
        <p:spPr>
          <a:xfrm>
            <a:off x="4064400" y="3769200"/>
            <a:ext cx="4064400" cy="4212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C0105D49-1FA8-4813-A73E-B4DEECF702CC}"/>
              </a:ext>
            </a:extLst>
          </p:cNvPr>
          <p:cNvSpPr>
            <a:spLocks noGrp="1"/>
          </p:cNvSpPr>
          <p:nvPr>
            <p:ph type="title" hasCustomPrompt="1"/>
          </p:nvPr>
        </p:nvSpPr>
        <p:spPr/>
        <p:txBody>
          <a:bodyPr/>
          <a:lstStyle>
            <a:lvl1pPr>
              <a:defRPr/>
            </a:lvl1pPr>
          </a:lstStyle>
          <a:p>
            <a:r>
              <a:rPr lang="en-BE" dirty="0" err="1"/>
              <a:t>Maand</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8" name="Arrow: Pentagon 7">
            <a:extLst>
              <a:ext uri="{FF2B5EF4-FFF2-40B4-BE49-F238E27FC236}">
                <a16:creationId xmlns:a16="http://schemas.microsoft.com/office/drawing/2014/main" id="{E1C398E4-6A74-409D-87FE-66298BB08B8F}"/>
              </a:ext>
            </a:extLst>
          </p:cNvPr>
          <p:cNvSpPr/>
          <p:nvPr userDrawn="1"/>
        </p:nvSpPr>
        <p:spPr>
          <a:xfrm>
            <a:off x="763200" y="3769200"/>
            <a:ext cx="3682800" cy="4212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3" name="Straight Connector 12">
            <a:extLst>
              <a:ext uri="{FF2B5EF4-FFF2-40B4-BE49-F238E27FC236}">
                <a16:creationId xmlns:a16="http://schemas.microsoft.com/office/drawing/2014/main" id="{EFA7E4F0-C3F2-48C1-8D50-32AA693F9718}"/>
              </a:ext>
            </a:extLst>
          </p:cNvPr>
          <p:cNvCxnSpPr>
            <a:cxnSpLocks/>
          </p:cNvCxnSpPr>
          <p:nvPr userDrawn="1"/>
        </p:nvCxnSpPr>
        <p:spPr>
          <a:xfrm>
            <a:off x="6074682" y="3242745"/>
            <a:ext cx="0" cy="540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592755-9748-42F7-8589-97576B423778}"/>
              </a:ext>
            </a:extLst>
          </p:cNvPr>
          <p:cNvCxnSpPr>
            <a:cxnSpLocks/>
          </p:cNvCxnSpPr>
          <p:nvPr userDrawn="1"/>
        </p:nvCxnSpPr>
        <p:spPr>
          <a:xfrm>
            <a:off x="2413799" y="4190400"/>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09625C-3F8A-4F82-A3F7-0431E3DF6B62}"/>
              </a:ext>
            </a:extLst>
          </p:cNvPr>
          <p:cNvCxnSpPr>
            <a:cxnSpLocks/>
          </p:cNvCxnSpPr>
          <p:nvPr userDrawn="1"/>
        </p:nvCxnSpPr>
        <p:spPr>
          <a:xfrm>
            <a:off x="9735564" y="4190400"/>
            <a:ext cx="0" cy="540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97C0E4AC-C938-4E1D-9874-2E8E89DF83E5}"/>
              </a:ext>
            </a:extLst>
          </p:cNvPr>
          <p:cNvSpPr>
            <a:spLocks noGrp="1"/>
          </p:cNvSpPr>
          <p:nvPr>
            <p:ph idx="26" hasCustomPrompt="1"/>
          </p:nvPr>
        </p:nvSpPr>
        <p:spPr>
          <a:xfrm>
            <a:off x="1198800"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
        <p:nvSpPr>
          <p:cNvPr id="35" name="Picture Placeholder 34">
            <a:extLst>
              <a:ext uri="{FF2B5EF4-FFF2-40B4-BE49-F238E27FC236}">
                <a16:creationId xmlns:a16="http://schemas.microsoft.com/office/drawing/2014/main" id="{109716E1-2646-4505-A88F-AEA189E301A3}"/>
              </a:ext>
            </a:extLst>
          </p:cNvPr>
          <p:cNvSpPr>
            <a:spLocks noGrp="1"/>
          </p:cNvSpPr>
          <p:nvPr>
            <p:ph type="pic" sz="quarter" idx="29" hasCustomPrompt="1"/>
          </p:nvPr>
        </p:nvSpPr>
        <p:spPr>
          <a:xfrm rot="16200000">
            <a:off x="1306800" y="1785678"/>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tx2"/>
          </a:solidFill>
        </p:spPr>
        <p:txBody>
          <a:bodyPr wrap="square">
            <a:noAutofit/>
          </a:bodyPr>
          <a:lstStyle>
            <a:lvl1pPr>
              <a:buFontTx/>
              <a:buNone/>
              <a:defRPr/>
            </a:lvl1pPr>
          </a:lstStyle>
          <a:p>
            <a:r>
              <a:rPr lang="en-BE" dirty="0"/>
              <a:t> </a:t>
            </a:r>
          </a:p>
        </p:txBody>
      </p:sp>
      <p:sp>
        <p:nvSpPr>
          <p:cNvPr id="36" name="Picture Placeholder 35">
            <a:extLst>
              <a:ext uri="{FF2B5EF4-FFF2-40B4-BE49-F238E27FC236}">
                <a16:creationId xmlns:a16="http://schemas.microsoft.com/office/drawing/2014/main" id="{6A262A7C-2011-494C-BCCE-4B0D59CCD0C9}"/>
              </a:ext>
            </a:extLst>
          </p:cNvPr>
          <p:cNvSpPr>
            <a:spLocks noGrp="1"/>
          </p:cNvSpPr>
          <p:nvPr>
            <p:ph type="pic" sz="quarter" idx="30" hasCustomPrompt="1"/>
          </p:nvPr>
        </p:nvSpPr>
        <p:spPr>
          <a:xfrm rot="5400000">
            <a:off x="3215460" y="3227966"/>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tx2"/>
          </a:solidFill>
        </p:spPr>
        <p:txBody>
          <a:bodyPr wrap="square">
            <a:noAutofit/>
          </a:bodyPr>
          <a:lstStyle>
            <a:lvl1pPr>
              <a:buFontTx/>
              <a:buNone/>
              <a:defRPr/>
            </a:lvl1pPr>
          </a:lstStyle>
          <a:p>
            <a:r>
              <a:rPr lang="en-BE" dirty="0"/>
              <a:t> </a:t>
            </a:r>
          </a:p>
        </p:txBody>
      </p:sp>
      <p:sp>
        <p:nvSpPr>
          <p:cNvPr id="45" name="Picture Placeholder 44">
            <a:extLst>
              <a:ext uri="{FF2B5EF4-FFF2-40B4-BE49-F238E27FC236}">
                <a16:creationId xmlns:a16="http://schemas.microsoft.com/office/drawing/2014/main" id="{9164D9F3-0557-47B6-BB31-29818EDB79C6}"/>
              </a:ext>
            </a:extLst>
          </p:cNvPr>
          <p:cNvSpPr>
            <a:spLocks noGrp="1"/>
          </p:cNvSpPr>
          <p:nvPr>
            <p:ph type="pic" sz="quarter" idx="31" hasCustomPrompt="1"/>
          </p:nvPr>
        </p:nvSpPr>
        <p:spPr>
          <a:xfrm rot="16200000">
            <a:off x="8686800" y="1785678"/>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accent4"/>
          </a:solidFill>
        </p:spPr>
        <p:txBody>
          <a:bodyPr wrap="square">
            <a:noAutofit/>
          </a:bodyPr>
          <a:lstStyle>
            <a:lvl1pPr>
              <a:buFontTx/>
              <a:buNone/>
              <a:defRPr/>
            </a:lvl1pPr>
          </a:lstStyle>
          <a:p>
            <a:r>
              <a:rPr lang="en-BE" dirty="0"/>
              <a:t> </a:t>
            </a:r>
          </a:p>
        </p:txBody>
      </p:sp>
      <p:sp>
        <p:nvSpPr>
          <p:cNvPr id="46" name="Picture Placeholder 45">
            <a:extLst>
              <a:ext uri="{FF2B5EF4-FFF2-40B4-BE49-F238E27FC236}">
                <a16:creationId xmlns:a16="http://schemas.microsoft.com/office/drawing/2014/main" id="{877B62EF-9745-4B3B-B70B-3FA441FDA97E}"/>
              </a:ext>
            </a:extLst>
          </p:cNvPr>
          <p:cNvSpPr>
            <a:spLocks noGrp="1"/>
          </p:cNvSpPr>
          <p:nvPr>
            <p:ph type="pic" sz="quarter" idx="32" hasCustomPrompt="1"/>
          </p:nvPr>
        </p:nvSpPr>
        <p:spPr>
          <a:xfrm rot="5400000">
            <a:off x="10595460" y="3227966"/>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accent4"/>
          </a:solidFill>
        </p:spPr>
        <p:txBody>
          <a:bodyPr wrap="square">
            <a:noAutofit/>
          </a:bodyPr>
          <a:lstStyle>
            <a:lvl1pPr>
              <a:buFontTx/>
              <a:buNone/>
              <a:defRPr/>
            </a:lvl1pPr>
          </a:lstStyle>
          <a:p>
            <a:r>
              <a:rPr lang="en-BE" dirty="0"/>
              <a:t> </a:t>
            </a:r>
          </a:p>
        </p:txBody>
      </p:sp>
      <p:sp>
        <p:nvSpPr>
          <p:cNvPr id="49" name="Picture Placeholder 48">
            <a:extLst>
              <a:ext uri="{FF2B5EF4-FFF2-40B4-BE49-F238E27FC236}">
                <a16:creationId xmlns:a16="http://schemas.microsoft.com/office/drawing/2014/main" id="{136B047C-8124-4EE4-967C-D3F8C4DC355E}"/>
              </a:ext>
            </a:extLst>
          </p:cNvPr>
          <p:cNvSpPr>
            <a:spLocks noGrp="1"/>
          </p:cNvSpPr>
          <p:nvPr>
            <p:ph type="pic" sz="quarter" idx="33" hasCustomPrompt="1"/>
          </p:nvPr>
        </p:nvSpPr>
        <p:spPr>
          <a:xfrm rot="16200000">
            <a:off x="5000400" y="4546878"/>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bg1"/>
          </a:solidFill>
        </p:spPr>
        <p:txBody>
          <a:bodyPr wrap="square">
            <a:noAutofit/>
          </a:bodyPr>
          <a:lstStyle>
            <a:lvl1pPr>
              <a:buFontTx/>
              <a:buNone/>
              <a:defRPr/>
            </a:lvl1pPr>
          </a:lstStyle>
          <a:p>
            <a:r>
              <a:rPr lang="en-BE" dirty="0"/>
              <a:t> </a:t>
            </a:r>
          </a:p>
        </p:txBody>
      </p:sp>
      <p:sp>
        <p:nvSpPr>
          <p:cNvPr id="50" name="Picture Placeholder 49">
            <a:extLst>
              <a:ext uri="{FF2B5EF4-FFF2-40B4-BE49-F238E27FC236}">
                <a16:creationId xmlns:a16="http://schemas.microsoft.com/office/drawing/2014/main" id="{0A4AE250-4468-400D-83A6-7846ACAFEF60}"/>
              </a:ext>
            </a:extLst>
          </p:cNvPr>
          <p:cNvSpPr>
            <a:spLocks noGrp="1"/>
          </p:cNvSpPr>
          <p:nvPr>
            <p:ph type="pic" sz="quarter" idx="34" hasCustomPrompt="1"/>
          </p:nvPr>
        </p:nvSpPr>
        <p:spPr>
          <a:xfrm rot="5400000">
            <a:off x="6962400" y="5929200"/>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bg1"/>
          </a:solidFill>
        </p:spPr>
        <p:txBody>
          <a:bodyPr wrap="square">
            <a:noAutofit/>
          </a:bodyPr>
          <a:lstStyle>
            <a:lvl1pPr>
              <a:buFontTx/>
              <a:buNone/>
              <a:defRPr/>
            </a:lvl1pPr>
          </a:lstStyle>
          <a:p>
            <a:r>
              <a:rPr lang="en-BE" dirty="0"/>
              <a:t> </a:t>
            </a:r>
          </a:p>
        </p:txBody>
      </p:sp>
      <p:sp>
        <p:nvSpPr>
          <p:cNvPr id="51" name="Content Placeholder 2">
            <a:extLst>
              <a:ext uri="{FF2B5EF4-FFF2-40B4-BE49-F238E27FC236}">
                <a16:creationId xmlns:a16="http://schemas.microsoft.com/office/drawing/2014/main" id="{4BF5303B-4EC6-497A-B865-3C5C66E668B4}"/>
              </a:ext>
            </a:extLst>
          </p:cNvPr>
          <p:cNvSpPr>
            <a:spLocks noGrp="1"/>
          </p:cNvSpPr>
          <p:nvPr>
            <p:ph idx="35" hasCustomPrompt="1"/>
          </p:nvPr>
        </p:nvSpPr>
        <p:spPr>
          <a:xfrm>
            <a:off x="4859682"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
        <p:nvSpPr>
          <p:cNvPr id="52" name="Content Placeholder 2">
            <a:extLst>
              <a:ext uri="{FF2B5EF4-FFF2-40B4-BE49-F238E27FC236}">
                <a16:creationId xmlns:a16="http://schemas.microsoft.com/office/drawing/2014/main" id="{B674221B-1B34-4C31-AD4C-CE63F4F3B791}"/>
              </a:ext>
            </a:extLst>
          </p:cNvPr>
          <p:cNvSpPr>
            <a:spLocks noGrp="1"/>
          </p:cNvSpPr>
          <p:nvPr>
            <p:ph idx="36" hasCustomPrompt="1"/>
          </p:nvPr>
        </p:nvSpPr>
        <p:spPr>
          <a:xfrm>
            <a:off x="8520564"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
        <p:nvSpPr>
          <p:cNvPr id="53" name="Content Placeholder 2">
            <a:extLst>
              <a:ext uri="{FF2B5EF4-FFF2-40B4-BE49-F238E27FC236}">
                <a16:creationId xmlns:a16="http://schemas.microsoft.com/office/drawing/2014/main" id="{81598898-2CFB-4A1C-9740-931A1C0101CE}"/>
              </a:ext>
            </a:extLst>
          </p:cNvPr>
          <p:cNvSpPr>
            <a:spLocks noGrp="1"/>
          </p:cNvSpPr>
          <p:nvPr>
            <p:ph idx="37" hasCustomPrompt="1"/>
          </p:nvPr>
        </p:nvSpPr>
        <p:spPr>
          <a:xfrm>
            <a:off x="1198800"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
        <p:nvSpPr>
          <p:cNvPr id="54" name="Content Placeholder 2">
            <a:extLst>
              <a:ext uri="{FF2B5EF4-FFF2-40B4-BE49-F238E27FC236}">
                <a16:creationId xmlns:a16="http://schemas.microsoft.com/office/drawing/2014/main" id="{AA6D24A7-4761-4049-A17E-74A4FA35E7C6}"/>
              </a:ext>
            </a:extLst>
          </p:cNvPr>
          <p:cNvSpPr>
            <a:spLocks noGrp="1"/>
          </p:cNvSpPr>
          <p:nvPr>
            <p:ph idx="38" hasCustomPrompt="1"/>
          </p:nvPr>
        </p:nvSpPr>
        <p:spPr>
          <a:xfrm>
            <a:off x="4859682"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
        <p:nvSpPr>
          <p:cNvPr id="55" name="Content Placeholder 2">
            <a:extLst>
              <a:ext uri="{FF2B5EF4-FFF2-40B4-BE49-F238E27FC236}">
                <a16:creationId xmlns:a16="http://schemas.microsoft.com/office/drawing/2014/main" id="{2B1D74D1-0D3D-4053-8234-4664E7F09743}"/>
              </a:ext>
            </a:extLst>
          </p:cNvPr>
          <p:cNvSpPr>
            <a:spLocks noGrp="1"/>
          </p:cNvSpPr>
          <p:nvPr>
            <p:ph idx="39" hasCustomPrompt="1"/>
          </p:nvPr>
        </p:nvSpPr>
        <p:spPr>
          <a:xfrm>
            <a:off x="8520564"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Tree>
    <p:extLst>
      <p:ext uri="{BB962C8B-B14F-4D97-AF65-F5344CB8AC3E}">
        <p14:creationId xmlns:p14="http://schemas.microsoft.com/office/powerpoint/2010/main" val="814810926"/>
      </p:ext>
    </p:extLst>
  </p:cSld>
  <p:clrMapOvr>
    <a:masterClrMapping/>
  </p:clrMapOvr>
  <p:transition spd="slow" advClick="0" advTm="9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500"/>
                            </p:stCondLst>
                            <p:childTnLst>
                              <p:par>
                                <p:cTn id="25" presetID="9" presetClass="emph" presetSubtype="0" grpId="1" nodeType="afterEffect">
                                  <p:stCondLst>
                                    <p:cond delay="3000"/>
                                  </p:stCondLst>
                                  <p:childTnLst>
                                    <p:set>
                                      <p:cBhvr>
                                        <p:cTn id="26" dur="indefinite"/>
                                        <p:tgtEl>
                                          <p:spTgt spid="53"/>
                                        </p:tgtEl>
                                        <p:attrNameLst>
                                          <p:attrName>style.opacity</p:attrName>
                                        </p:attrNameLst>
                                      </p:cBhvr>
                                      <p:to>
                                        <p:strVal val="0.1"/>
                                      </p:to>
                                    </p:set>
                                    <p:animEffect filter="image" prLst="opacity: 0.1">
                                      <p:cBhvr rctx="IE">
                                        <p:cTn id="27" dur="indefinite"/>
                                        <p:tgtEl>
                                          <p:spTgt spid="53"/>
                                        </p:tgtEl>
                                      </p:cBhvr>
                                    </p:animEffect>
                                  </p:childTnLst>
                                </p:cTn>
                              </p:par>
                            </p:childTnLst>
                          </p:cTn>
                        </p:par>
                        <p:par>
                          <p:cTn id="28" fill="hold">
                            <p:stCondLst>
                              <p:cond delay="3500"/>
                            </p:stCondLst>
                            <p:childTnLst>
                              <p:par>
                                <p:cTn id="29" presetID="9" presetClass="emph" presetSubtype="0" grpId="1" nodeType="afterEffect">
                                  <p:stCondLst>
                                    <p:cond delay="0"/>
                                  </p:stCondLst>
                                  <p:childTnLst>
                                    <p:set>
                                      <p:cBhvr>
                                        <p:cTn id="30" dur="indefinite"/>
                                        <p:tgtEl>
                                          <p:spTgt spid="35"/>
                                        </p:tgtEl>
                                        <p:attrNameLst>
                                          <p:attrName>style.opacity</p:attrName>
                                        </p:attrNameLst>
                                      </p:cBhvr>
                                      <p:to>
                                        <p:strVal val="0.1"/>
                                      </p:to>
                                    </p:set>
                                    <p:animEffect filter="image" prLst="opacity: 0.1">
                                      <p:cBhvr rctx="IE">
                                        <p:cTn id="31" dur="indefinite"/>
                                        <p:tgtEl>
                                          <p:spTgt spid="35"/>
                                        </p:tgtEl>
                                      </p:cBhvr>
                                    </p:animEffect>
                                  </p:childTnLst>
                                </p:cTn>
                              </p:par>
                            </p:childTnLst>
                          </p:cTn>
                        </p:par>
                        <p:par>
                          <p:cTn id="32" fill="hold">
                            <p:stCondLst>
                              <p:cond delay="3500"/>
                            </p:stCondLst>
                            <p:childTnLst>
                              <p:par>
                                <p:cTn id="33" presetID="9" presetClass="emph" presetSubtype="0" grpId="1" nodeType="afterEffect">
                                  <p:stCondLst>
                                    <p:cond delay="0"/>
                                  </p:stCondLst>
                                  <p:childTnLst>
                                    <p:set>
                                      <p:cBhvr>
                                        <p:cTn id="34" dur="indefinite"/>
                                        <p:tgtEl>
                                          <p:spTgt spid="36"/>
                                        </p:tgtEl>
                                        <p:attrNameLst>
                                          <p:attrName>style.opacity</p:attrName>
                                        </p:attrNameLst>
                                      </p:cBhvr>
                                      <p:to>
                                        <p:strVal val="0.1"/>
                                      </p:to>
                                    </p:set>
                                    <p:animEffect filter="image" prLst="opacity: 0.1">
                                      <p:cBhvr rctx="IE">
                                        <p:cTn id="35" dur="indefinite"/>
                                        <p:tgtEl>
                                          <p:spTgt spid="36"/>
                                        </p:tgtEl>
                                      </p:cBhvr>
                                    </p:animEffect>
                                  </p:childTnLst>
                                </p:cTn>
                              </p:par>
                            </p:childTnLst>
                          </p:cTn>
                        </p:par>
                        <p:par>
                          <p:cTn id="36" fill="hold">
                            <p:stCondLst>
                              <p:cond delay="3500"/>
                            </p:stCondLst>
                            <p:childTnLst>
                              <p:par>
                                <p:cTn id="37" presetID="9" presetClass="emph" presetSubtype="0" grpId="1" nodeType="afterEffect">
                                  <p:stCondLst>
                                    <p:cond delay="0"/>
                                  </p:stCondLst>
                                  <p:childTnLst>
                                    <p:set>
                                      <p:cBhvr>
                                        <p:cTn id="38" dur="indefinite"/>
                                        <p:tgtEl>
                                          <p:spTgt spid="28"/>
                                        </p:tgtEl>
                                        <p:attrNameLst>
                                          <p:attrName>style.opacity</p:attrName>
                                        </p:attrNameLst>
                                      </p:cBhvr>
                                      <p:to>
                                        <p:strVal val="0.1"/>
                                      </p:to>
                                    </p:set>
                                    <p:animEffect filter="image" prLst="opacity: 0.1">
                                      <p:cBhvr rctx="IE">
                                        <p:cTn id="39" dur="indefinite"/>
                                        <p:tgtEl>
                                          <p:spTgt spid="28"/>
                                        </p:tgtEl>
                                      </p:cBhvr>
                                    </p:animEffect>
                                  </p:childTnLst>
                                </p:cTn>
                              </p:par>
                            </p:childTnLst>
                          </p:cTn>
                        </p:par>
                        <p:par>
                          <p:cTn id="40" fill="hold">
                            <p:stCondLst>
                              <p:cond delay="3500"/>
                            </p:stCondLst>
                            <p:childTnLst>
                              <p:par>
                                <p:cTn id="41" presetID="9" presetClass="emph" presetSubtype="0" nodeType="afterEffect">
                                  <p:stCondLst>
                                    <p:cond delay="0"/>
                                  </p:stCondLst>
                                  <p:childTnLst>
                                    <p:set>
                                      <p:cBhvr>
                                        <p:cTn id="42" dur="indefinite"/>
                                        <p:tgtEl>
                                          <p:spTgt spid="26"/>
                                        </p:tgtEl>
                                        <p:attrNameLst>
                                          <p:attrName>style.opacity</p:attrName>
                                        </p:attrNameLst>
                                      </p:cBhvr>
                                      <p:to>
                                        <p:strVal val="0.1"/>
                                      </p:to>
                                    </p:set>
                                    <p:animEffect filter="image" prLst="opacity: 0.1">
                                      <p:cBhvr rctx="IE">
                                        <p:cTn id="43" dur="indefinite"/>
                                        <p:tgtEl>
                                          <p:spTgt spid="26"/>
                                        </p:tgtEl>
                                      </p:cBhvr>
                                    </p:animEffect>
                                  </p:childTnLst>
                                </p:cTn>
                              </p:par>
                            </p:childTnLst>
                          </p:cTn>
                        </p:par>
                        <p:par>
                          <p:cTn id="44" fill="hold">
                            <p:stCondLst>
                              <p:cond delay="3500"/>
                            </p:stCondLst>
                            <p:childTnLst>
                              <p:par>
                                <p:cTn id="45" presetID="2" presetClass="entr" presetSubtype="8" decel="10000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par>
                          <p:cTn id="61" fill="hold">
                            <p:stCondLst>
                              <p:cond delay="4000"/>
                            </p:stCondLst>
                            <p:childTnLst>
                              <p:par>
                                <p:cTn id="62" presetID="1" presetClass="entr" presetSubtype="0"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childTnLst>
                                </p:cTn>
                              </p:par>
                            </p:childTnLst>
                          </p:cTn>
                        </p:par>
                        <p:par>
                          <p:cTn id="64" fill="hold">
                            <p:stCondLst>
                              <p:cond delay="4000"/>
                            </p:stCondLst>
                            <p:childTnLst>
                              <p:par>
                                <p:cTn id="65" presetID="9" presetClass="emph" presetSubtype="0" grpId="1" nodeType="afterEffect">
                                  <p:stCondLst>
                                    <p:cond delay="3000"/>
                                  </p:stCondLst>
                                  <p:childTnLst>
                                    <p:set>
                                      <p:cBhvr>
                                        <p:cTn id="66" dur="indefinite"/>
                                        <p:tgtEl>
                                          <p:spTgt spid="54"/>
                                        </p:tgtEl>
                                        <p:attrNameLst>
                                          <p:attrName>style.opacity</p:attrName>
                                        </p:attrNameLst>
                                      </p:cBhvr>
                                      <p:to>
                                        <p:strVal val="0.1"/>
                                      </p:to>
                                    </p:set>
                                    <p:animEffect filter="image" prLst="opacity: 0.1">
                                      <p:cBhvr rctx="IE">
                                        <p:cTn id="67" dur="indefinite"/>
                                        <p:tgtEl>
                                          <p:spTgt spid="54"/>
                                        </p:tgtEl>
                                      </p:cBhvr>
                                    </p:animEffect>
                                  </p:childTnLst>
                                </p:cTn>
                              </p:par>
                            </p:childTnLst>
                          </p:cTn>
                        </p:par>
                        <p:par>
                          <p:cTn id="68" fill="hold">
                            <p:stCondLst>
                              <p:cond delay="7000"/>
                            </p:stCondLst>
                            <p:childTnLst>
                              <p:par>
                                <p:cTn id="69" presetID="9" presetClass="emph" presetSubtype="0" nodeType="afterEffect">
                                  <p:stCondLst>
                                    <p:cond delay="0"/>
                                  </p:stCondLst>
                                  <p:childTnLst>
                                    <p:set>
                                      <p:cBhvr>
                                        <p:cTn id="70" dur="indefinite"/>
                                        <p:tgtEl>
                                          <p:spTgt spid="13"/>
                                        </p:tgtEl>
                                        <p:attrNameLst>
                                          <p:attrName>style.opacity</p:attrName>
                                        </p:attrNameLst>
                                      </p:cBhvr>
                                      <p:to>
                                        <p:strVal val="0.1"/>
                                      </p:to>
                                    </p:set>
                                    <p:animEffect filter="image" prLst="opacity: 0.1">
                                      <p:cBhvr rctx="IE">
                                        <p:cTn id="71" dur="indefinite"/>
                                        <p:tgtEl>
                                          <p:spTgt spid="13"/>
                                        </p:tgtEl>
                                      </p:cBhvr>
                                    </p:animEffect>
                                  </p:childTnLst>
                                </p:cTn>
                              </p:par>
                            </p:childTnLst>
                          </p:cTn>
                        </p:par>
                        <p:par>
                          <p:cTn id="72" fill="hold">
                            <p:stCondLst>
                              <p:cond delay="7000"/>
                            </p:stCondLst>
                            <p:childTnLst>
                              <p:par>
                                <p:cTn id="73" presetID="9" presetClass="emph" presetSubtype="0" grpId="1" nodeType="afterEffect">
                                  <p:stCondLst>
                                    <p:cond delay="0"/>
                                  </p:stCondLst>
                                  <p:childTnLst>
                                    <p:set>
                                      <p:cBhvr>
                                        <p:cTn id="74" dur="indefinite"/>
                                        <p:tgtEl>
                                          <p:spTgt spid="51"/>
                                        </p:tgtEl>
                                        <p:attrNameLst>
                                          <p:attrName>style.opacity</p:attrName>
                                        </p:attrNameLst>
                                      </p:cBhvr>
                                      <p:to>
                                        <p:strVal val="0.1"/>
                                      </p:to>
                                    </p:set>
                                    <p:animEffect filter="image" prLst="opacity: 0.1">
                                      <p:cBhvr rctx="IE">
                                        <p:cTn id="75" dur="indefinite"/>
                                        <p:tgtEl>
                                          <p:spTgt spid="51"/>
                                        </p:tgtEl>
                                      </p:cBhvr>
                                    </p:animEffect>
                                  </p:childTnLst>
                                </p:cTn>
                              </p:par>
                            </p:childTnLst>
                          </p:cTn>
                        </p:par>
                        <p:par>
                          <p:cTn id="76" fill="hold">
                            <p:stCondLst>
                              <p:cond delay="7000"/>
                            </p:stCondLst>
                            <p:childTnLst>
                              <p:par>
                                <p:cTn id="77" presetID="9" presetClass="emph" presetSubtype="0" grpId="1" nodeType="afterEffect">
                                  <p:stCondLst>
                                    <p:cond delay="0"/>
                                  </p:stCondLst>
                                  <p:childTnLst>
                                    <p:set>
                                      <p:cBhvr>
                                        <p:cTn id="78" dur="indefinite"/>
                                        <p:tgtEl>
                                          <p:spTgt spid="49"/>
                                        </p:tgtEl>
                                        <p:attrNameLst>
                                          <p:attrName>style.opacity</p:attrName>
                                        </p:attrNameLst>
                                      </p:cBhvr>
                                      <p:to>
                                        <p:strVal val="0.1"/>
                                      </p:to>
                                    </p:set>
                                    <p:animEffect filter="image" prLst="opacity: 0.1">
                                      <p:cBhvr rctx="IE">
                                        <p:cTn id="79" dur="indefinite"/>
                                        <p:tgtEl>
                                          <p:spTgt spid="49"/>
                                        </p:tgtEl>
                                      </p:cBhvr>
                                    </p:animEffect>
                                  </p:childTnLst>
                                </p:cTn>
                              </p:par>
                            </p:childTnLst>
                          </p:cTn>
                        </p:par>
                        <p:par>
                          <p:cTn id="80" fill="hold">
                            <p:stCondLst>
                              <p:cond delay="7000"/>
                            </p:stCondLst>
                            <p:childTnLst>
                              <p:par>
                                <p:cTn id="81" presetID="9" presetClass="emph" presetSubtype="0" grpId="1" nodeType="afterEffect">
                                  <p:stCondLst>
                                    <p:cond delay="0"/>
                                  </p:stCondLst>
                                  <p:childTnLst>
                                    <p:set>
                                      <p:cBhvr>
                                        <p:cTn id="82" dur="indefinite"/>
                                        <p:tgtEl>
                                          <p:spTgt spid="50"/>
                                        </p:tgtEl>
                                        <p:attrNameLst>
                                          <p:attrName>style.opacity</p:attrName>
                                        </p:attrNameLst>
                                      </p:cBhvr>
                                      <p:to>
                                        <p:strVal val="0.1"/>
                                      </p:to>
                                    </p:set>
                                    <p:animEffect filter="image" prLst="opacity: 0.1">
                                      <p:cBhvr rctx="IE">
                                        <p:cTn id="83" dur="indefinite"/>
                                        <p:tgtEl>
                                          <p:spTgt spid="50"/>
                                        </p:tgtEl>
                                      </p:cBhvr>
                                    </p:animEffect>
                                  </p:childTnLst>
                                </p:cTn>
                              </p:par>
                            </p:childTnLst>
                          </p:cTn>
                        </p:par>
                        <p:par>
                          <p:cTn id="84" fill="hold">
                            <p:stCondLst>
                              <p:cond delay="7000"/>
                            </p:stCondLst>
                            <p:childTnLst>
                              <p:par>
                                <p:cTn id="85" presetID="2" presetClass="entr" presetSubtype="8" decel="10000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0-#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7500"/>
                            </p:stCondLst>
                            <p:childTnLst>
                              <p:par>
                                <p:cTn id="90" presetID="1" presetClass="entr" presetSubtype="0"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childTnLst>
                                </p:cTn>
                              </p:par>
                            </p:childTnLst>
                          </p:cTn>
                        </p:par>
                        <p:par>
                          <p:cTn id="92" fill="hold">
                            <p:stCondLst>
                              <p:cond delay="7500"/>
                            </p:stCondLst>
                            <p:childTnLst>
                              <p:par>
                                <p:cTn id="93" presetID="1" presetClass="entr" presetSubtype="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par>
                          <p:cTn id="95" fill="hold">
                            <p:stCondLst>
                              <p:cond delay="7500"/>
                            </p:stCondLst>
                            <p:childTnLst>
                              <p:par>
                                <p:cTn id="96" presetID="1" presetClass="entr" presetSubtype="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childTnLst>
                          </p:cTn>
                        </p:par>
                        <p:par>
                          <p:cTn id="98" fill="hold">
                            <p:stCondLst>
                              <p:cond delay="7500"/>
                            </p:stCondLst>
                            <p:childTnLst>
                              <p:par>
                                <p:cTn id="99" presetID="1" presetClass="entr" presetSubtype="0" fill="hold" grpId="0" nodeType="after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par>
                          <p:cTn id="101" fill="hold">
                            <p:stCondLst>
                              <p:cond delay="7500"/>
                            </p:stCondLst>
                            <p:childTnLst>
                              <p:par>
                                <p:cTn id="102" presetID="1" presetClass="entr" presetSubtype="0"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animBg="1"/>
      <p:bldP spid="8" grpId="0" animBg="1"/>
      <p:bldP spid="28" grpId="0">
        <p:tmplLst>
          <p:tmpl>
            <p:tnLst>
              <p:par>
                <p:cTn presetID="1"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8" grpId="1">
        <p:tmplLst>
          <p:tmpl>
            <p:tnLst>
              <p:par>
                <p:cTn presetID="9" presetClass="emph" presetSubtype="0" nodeType="afterEffect">
                  <p:stCondLst>
                    <p:cond delay="0"/>
                  </p:stCondLst>
                  <p:childTnLst>
                    <p:set>
                      <p:cBhvr>
                        <p:cTn dur="indefinite"/>
                        <p:tgtEl>
                          <p:spTgt spid="28"/>
                        </p:tgtEl>
                        <p:attrNameLst>
                          <p:attrName>style.opacity</p:attrName>
                        </p:attrNameLst>
                      </p:cBhvr>
                      <p:to>
                        <p:strVal val="0.1"/>
                      </p:to>
                    </p:set>
                    <p:animEffect filter="image" prLst="opacity: 0.1">
                      <p:cBhvr rctx="IE">
                        <p:cTn dur="indefinite"/>
                        <p:tgtEl>
                          <p:spTgt spid="28"/>
                        </p:tgtEl>
                      </p:cBhvr>
                    </p:animEffect>
                  </p:childTnLst>
                </p:cTn>
              </p:par>
            </p:tnLst>
          </p:tmpl>
        </p:tmplLst>
      </p:bldP>
      <p:bldP spid="35" grpId="0" animBg="1"/>
      <p:bldP spid="35" grpId="1" animBg="1"/>
      <p:bldP spid="36" grpId="0" animBg="1"/>
      <p:bldP spid="36" grpId="1" animBg="1"/>
      <p:bldP spid="45" grpId="0" animBg="1"/>
      <p:bldP spid="46" grpId="0" animBg="1"/>
      <p:bldP spid="49" grpId="0" animBg="1"/>
      <p:bldP spid="49" grpId="1" animBg="1"/>
      <p:bldP spid="50" grpId="0" animBg="1"/>
      <p:bldP spid="50" grpId="1" animBg="1"/>
      <p:bldP spid="51" grpId="0">
        <p:tmplLst>
          <p:tmpl>
            <p:tnLst>
              <p:par>
                <p:cTn presetID="1"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childTnLst>
                </p:cTn>
              </p:par>
            </p:tnLst>
          </p:tmpl>
        </p:tmplLst>
      </p:bldP>
      <p:bldP spid="51" grpId="1">
        <p:tmplLst>
          <p:tmpl>
            <p:tnLst>
              <p:par>
                <p:cTn presetID="9" presetClass="emph" presetSubtype="0" nodeType="afterEffect">
                  <p:stCondLst>
                    <p:cond delay="0"/>
                  </p:stCondLst>
                  <p:childTnLst>
                    <p:set>
                      <p:cBhvr>
                        <p:cTn dur="indefinite"/>
                        <p:tgtEl>
                          <p:spTgt spid="51"/>
                        </p:tgtEl>
                        <p:attrNameLst>
                          <p:attrName>style.opacity</p:attrName>
                        </p:attrNameLst>
                      </p:cBhvr>
                      <p:to>
                        <p:strVal val="0.1"/>
                      </p:to>
                    </p:set>
                    <p:animEffect filter="image" prLst="opacity: 0.1">
                      <p:cBhvr rctx="IE">
                        <p:cTn dur="indefinite"/>
                        <p:tgtEl>
                          <p:spTgt spid="51"/>
                        </p:tgtEl>
                      </p:cBhvr>
                    </p:animEffect>
                  </p:childTnLst>
                </p:cTn>
              </p:par>
            </p:tnLst>
          </p:tmpl>
        </p:tmplLst>
      </p:bldP>
      <p:bldP spid="52" grpId="0">
        <p:tmplLst>
          <p:tmpl>
            <p:tnLst>
              <p:par>
                <p:cTn presetID="1" presetClass="entr" presetSubtype="0" fill="hold" nodeType="afterEffect">
                  <p:stCondLst>
                    <p:cond delay="0"/>
                  </p:stCondLst>
                  <p:childTnLst>
                    <p:set>
                      <p:cBhvr>
                        <p:cTn dur="1" fill="hold">
                          <p:stCondLst>
                            <p:cond delay="0"/>
                          </p:stCondLst>
                        </p:cTn>
                        <p:tgtEl>
                          <p:spTgt spid="52"/>
                        </p:tgtEl>
                        <p:attrNameLst>
                          <p:attrName>style.visibility</p:attrName>
                        </p:attrNameLst>
                      </p:cBhvr>
                      <p:to>
                        <p:strVal val="visible"/>
                      </p:to>
                    </p:set>
                  </p:childTnLst>
                </p:cTn>
              </p:par>
            </p:tnLst>
          </p:tmpl>
        </p:tmplLst>
      </p:bldP>
      <p:bldP spid="53" grpId="0">
        <p:tmplLst>
          <p:tmpl>
            <p:tnLst>
              <p:par>
                <p:cTn presetID="1"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childTnLst>
                </p:cTn>
              </p:par>
            </p:tnLst>
          </p:tmpl>
        </p:tmplLst>
      </p:bldP>
      <p:bldP spid="53" grpId="1">
        <p:tmplLst>
          <p:tmpl>
            <p:tnLst>
              <p:par>
                <p:cTn presetID="9" presetClass="emph" presetSubtype="0" nodeType="afterEffect">
                  <p:stCondLst>
                    <p:cond delay="3000"/>
                  </p:stCondLst>
                  <p:childTnLst>
                    <p:set>
                      <p:cBhvr>
                        <p:cTn dur="indefinite"/>
                        <p:tgtEl>
                          <p:spTgt spid="53"/>
                        </p:tgtEl>
                        <p:attrNameLst>
                          <p:attrName>style.opacity</p:attrName>
                        </p:attrNameLst>
                      </p:cBhvr>
                      <p:to>
                        <p:strVal val="0.1"/>
                      </p:to>
                    </p:set>
                    <p:animEffect filter="image" prLst="opacity: 0.1">
                      <p:cBhvr rctx="IE">
                        <p:cTn dur="indefinite"/>
                        <p:tgtEl>
                          <p:spTgt spid="53"/>
                        </p:tgtEl>
                      </p:cBhvr>
                    </p:animEffect>
                  </p:childTnLst>
                </p:cTn>
              </p:par>
            </p:tnLst>
          </p:tmpl>
        </p:tmplLst>
      </p:bldP>
      <p:bldP spid="54" grpId="0">
        <p:tmplLst>
          <p:tmpl>
            <p:tnLst>
              <p:par>
                <p:cTn presetID="1"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childTnLst>
                </p:cTn>
              </p:par>
            </p:tnLst>
          </p:tmpl>
        </p:tmplLst>
      </p:bldP>
      <p:bldP spid="54" grpId="1">
        <p:tmplLst>
          <p:tmpl>
            <p:tnLst>
              <p:par>
                <p:cTn presetID="9" presetClass="emph" presetSubtype="0" nodeType="afterEffect">
                  <p:stCondLst>
                    <p:cond delay="3000"/>
                  </p:stCondLst>
                  <p:childTnLst>
                    <p:set>
                      <p:cBhvr>
                        <p:cTn dur="indefinite"/>
                        <p:tgtEl>
                          <p:spTgt spid="54"/>
                        </p:tgtEl>
                        <p:attrNameLst>
                          <p:attrName>style.opacity</p:attrName>
                        </p:attrNameLst>
                      </p:cBhvr>
                      <p:to>
                        <p:strVal val="0.1"/>
                      </p:to>
                    </p:set>
                    <p:animEffect filter="image" prLst="opacity: 0.1">
                      <p:cBhvr rctx="IE">
                        <p:cTn dur="indefinite"/>
                        <p:tgtEl>
                          <p:spTgt spid="54"/>
                        </p:tgtEl>
                      </p:cBhvr>
                    </p:animEffect>
                  </p:childTnLst>
                </p:cTn>
              </p:par>
            </p:tnLst>
          </p:tmpl>
        </p:tmplLst>
      </p:bldP>
      <p:bldP spid="55" grpId="0">
        <p:tmplLst>
          <p:tmpl>
            <p:tnLst>
              <p:par>
                <p:cTn presetID="1" presetClass="entr" presetSubtype="0" fill="hold" nodeType="afterEffect">
                  <p:stCondLst>
                    <p:cond delay="0"/>
                  </p:stCondLst>
                  <p:childTnLst>
                    <p:set>
                      <p:cBhvr>
                        <p:cTn dur="1" fill="hold">
                          <p:stCondLst>
                            <p:cond delay="0"/>
                          </p:stCondLst>
                        </p:cTn>
                        <p:tgtEl>
                          <p:spTgt spid="55"/>
                        </p:tgtEl>
                        <p:attrNameLst>
                          <p:attrName>style.visibility</p:attrName>
                        </p:attrNameLst>
                      </p:cBhvr>
                      <p:to>
                        <p:strVal val="visible"/>
                      </p:to>
                    </p:se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2 parts">
    <p:spTree>
      <p:nvGrpSpPr>
        <p:cNvPr id="1" name=""/>
        <p:cNvGrpSpPr/>
        <p:nvPr/>
      </p:nvGrpSpPr>
      <p:grpSpPr>
        <a:xfrm>
          <a:off x="0" y="0"/>
          <a:ext cx="0" cy="0"/>
          <a:chOff x="0" y="0"/>
          <a:chExt cx="0" cy="0"/>
        </a:xfrm>
      </p:grpSpPr>
      <p:sp>
        <p:nvSpPr>
          <p:cNvPr id="18" name="Arrow: Pentagon 17">
            <a:extLst>
              <a:ext uri="{FF2B5EF4-FFF2-40B4-BE49-F238E27FC236}">
                <a16:creationId xmlns:a16="http://schemas.microsoft.com/office/drawing/2014/main" id="{9FE5B68D-5560-4109-AD71-E572AC8A88CD}"/>
              </a:ext>
            </a:extLst>
          </p:cNvPr>
          <p:cNvSpPr/>
          <p:nvPr userDrawn="1"/>
        </p:nvSpPr>
        <p:spPr>
          <a:xfrm>
            <a:off x="6074682" y="3769200"/>
            <a:ext cx="5744118" cy="4212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C0105D49-1FA8-4813-A73E-B4DEECF702CC}"/>
              </a:ext>
            </a:extLst>
          </p:cNvPr>
          <p:cNvSpPr>
            <a:spLocks noGrp="1"/>
          </p:cNvSpPr>
          <p:nvPr>
            <p:ph type="title" hasCustomPrompt="1"/>
          </p:nvPr>
        </p:nvSpPr>
        <p:spPr/>
        <p:txBody>
          <a:bodyPr/>
          <a:lstStyle>
            <a:lvl1pPr>
              <a:defRPr/>
            </a:lvl1pPr>
          </a:lstStyle>
          <a:p>
            <a:r>
              <a:rPr lang="en-BE" dirty="0" err="1"/>
              <a:t>Maand</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8" name="Arrow: Pentagon 7">
            <a:extLst>
              <a:ext uri="{FF2B5EF4-FFF2-40B4-BE49-F238E27FC236}">
                <a16:creationId xmlns:a16="http://schemas.microsoft.com/office/drawing/2014/main" id="{E1C398E4-6A74-409D-87FE-66298BB08B8F}"/>
              </a:ext>
            </a:extLst>
          </p:cNvPr>
          <p:cNvSpPr/>
          <p:nvPr userDrawn="1"/>
        </p:nvSpPr>
        <p:spPr>
          <a:xfrm>
            <a:off x="763199" y="3769200"/>
            <a:ext cx="5576631" cy="4212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3" name="Straight Connector 12">
            <a:extLst>
              <a:ext uri="{FF2B5EF4-FFF2-40B4-BE49-F238E27FC236}">
                <a16:creationId xmlns:a16="http://schemas.microsoft.com/office/drawing/2014/main" id="{EFA7E4F0-C3F2-48C1-8D50-32AA693F9718}"/>
              </a:ext>
            </a:extLst>
          </p:cNvPr>
          <p:cNvCxnSpPr>
            <a:cxnSpLocks/>
          </p:cNvCxnSpPr>
          <p:nvPr userDrawn="1"/>
        </p:nvCxnSpPr>
        <p:spPr>
          <a:xfrm>
            <a:off x="8946741" y="4190400"/>
            <a:ext cx="0" cy="540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97C0E4AC-C938-4E1D-9874-2E8E89DF83E5}"/>
              </a:ext>
            </a:extLst>
          </p:cNvPr>
          <p:cNvSpPr>
            <a:spLocks noGrp="1"/>
          </p:cNvSpPr>
          <p:nvPr>
            <p:ph idx="26" hasCustomPrompt="1"/>
          </p:nvPr>
        </p:nvSpPr>
        <p:spPr>
          <a:xfrm>
            <a:off x="2342459"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
        <p:nvSpPr>
          <p:cNvPr id="35" name="Picture Placeholder 34">
            <a:extLst>
              <a:ext uri="{FF2B5EF4-FFF2-40B4-BE49-F238E27FC236}">
                <a16:creationId xmlns:a16="http://schemas.microsoft.com/office/drawing/2014/main" id="{109716E1-2646-4505-A88F-AEA189E301A3}"/>
              </a:ext>
            </a:extLst>
          </p:cNvPr>
          <p:cNvSpPr>
            <a:spLocks noGrp="1"/>
          </p:cNvSpPr>
          <p:nvPr>
            <p:ph type="pic" sz="quarter" idx="29" hasCustomPrompt="1"/>
          </p:nvPr>
        </p:nvSpPr>
        <p:spPr>
          <a:xfrm rot="16200000">
            <a:off x="2450459" y="4542337"/>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tx2"/>
          </a:solidFill>
        </p:spPr>
        <p:txBody>
          <a:bodyPr wrap="square">
            <a:noAutofit/>
          </a:bodyPr>
          <a:lstStyle>
            <a:lvl1pPr>
              <a:buFontTx/>
              <a:buNone/>
              <a:defRPr/>
            </a:lvl1pPr>
          </a:lstStyle>
          <a:p>
            <a:r>
              <a:rPr lang="en-BE" dirty="0"/>
              <a:t> </a:t>
            </a:r>
          </a:p>
        </p:txBody>
      </p:sp>
      <p:sp>
        <p:nvSpPr>
          <p:cNvPr id="36" name="Picture Placeholder 35">
            <a:extLst>
              <a:ext uri="{FF2B5EF4-FFF2-40B4-BE49-F238E27FC236}">
                <a16:creationId xmlns:a16="http://schemas.microsoft.com/office/drawing/2014/main" id="{6A262A7C-2011-494C-BCCE-4B0D59CCD0C9}"/>
              </a:ext>
            </a:extLst>
          </p:cNvPr>
          <p:cNvSpPr>
            <a:spLocks noGrp="1"/>
          </p:cNvSpPr>
          <p:nvPr>
            <p:ph type="pic" sz="quarter" idx="30" hasCustomPrompt="1"/>
          </p:nvPr>
        </p:nvSpPr>
        <p:spPr>
          <a:xfrm rot="5400000">
            <a:off x="4359119" y="5984625"/>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tx2"/>
          </a:solidFill>
        </p:spPr>
        <p:txBody>
          <a:bodyPr wrap="square">
            <a:noAutofit/>
          </a:bodyPr>
          <a:lstStyle>
            <a:lvl1pPr>
              <a:buFontTx/>
              <a:buNone/>
              <a:defRPr/>
            </a:lvl1pPr>
          </a:lstStyle>
          <a:p>
            <a:r>
              <a:rPr lang="en-BE" dirty="0"/>
              <a:t> </a:t>
            </a:r>
          </a:p>
        </p:txBody>
      </p:sp>
      <p:sp>
        <p:nvSpPr>
          <p:cNvPr id="51" name="Content Placeholder 2">
            <a:extLst>
              <a:ext uri="{FF2B5EF4-FFF2-40B4-BE49-F238E27FC236}">
                <a16:creationId xmlns:a16="http://schemas.microsoft.com/office/drawing/2014/main" id="{4BF5303B-4EC6-497A-B865-3C5C66E668B4}"/>
              </a:ext>
            </a:extLst>
          </p:cNvPr>
          <p:cNvSpPr>
            <a:spLocks noGrp="1"/>
          </p:cNvSpPr>
          <p:nvPr>
            <p:ph idx="35" hasCustomPrompt="1"/>
          </p:nvPr>
        </p:nvSpPr>
        <p:spPr>
          <a:xfrm>
            <a:off x="7731741"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
        <p:nvSpPr>
          <p:cNvPr id="53" name="Content Placeholder 2">
            <a:extLst>
              <a:ext uri="{FF2B5EF4-FFF2-40B4-BE49-F238E27FC236}">
                <a16:creationId xmlns:a16="http://schemas.microsoft.com/office/drawing/2014/main" id="{81598898-2CFB-4A1C-9740-931A1C0101CE}"/>
              </a:ext>
            </a:extLst>
          </p:cNvPr>
          <p:cNvSpPr>
            <a:spLocks noGrp="1"/>
          </p:cNvSpPr>
          <p:nvPr>
            <p:ph idx="37" hasCustomPrompt="1"/>
          </p:nvPr>
        </p:nvSpPr>
        <p:spPr>
          <a:xfrm>
            <a:off x="2342459"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sp>
        <p:nvSpPr>
          <p:cNvPr id="54" name="Content Placeholder 2">
            <a:extLst>
              <a:ext uri="{FF2B5EF4-FFF2-40B4-BE49-F238E27FC236}">
                <a16:creationId xmlns:a16="http://schemas.microsoft.com/office/drawing/2014/main" id="{AA6D24A7-4761-4049-A17E-74A4FA35E7C6}"/>
              </a:ext>
            </a:extLst>
          </p:cNvPr>
          <p:cNvSpPr>
            <a:spLocks noGrp="1"/>
          </p:cNvSpPr>
          <p:nvPr>
            <p:ph idx="38" hasCustomPrompt="1"/>
          </p:nvPr>
        </p:nvSpPr>
        <p:spPr>
          <a:xfrm>
            <a:off x="7731741"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p:txBody>
      </p:sp>
      <p:cxnSp>
        <p:nvCxnSpPr>
          <p:cNvPr id="25" name="Straight Connector 24">
            <a:extLst>
              <a:ext uri="{FF2B5EF4-FFF2-40B4-BE49-F238E27FC236}">
                <a16:creationId xmlns:a16="http://schemas.microsoft.com/office/drawing/2014/main" id="{D1F95611-0E2B-4D4A-A075-F856D961F774}"/>
              </a:ext>
            </a:extLst>
          </p:cNvPr>
          <p:cNvCxnSpPr>
            <a:cxnSpLocks/>
          </p:cNvCxnSpPr>
          <p:nvPr userDrawn="1"/>
        </p:nvCxnSpPr>
        <p:spPr>
          <a:xfrm>
            <a:off x="3551514" y="3242745"/>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Picture Placeholder 48">
            <a:extLst>
              <a:ext uri="{FF2B5EF4-FFF2-40B4-BE49-F238E27FC236}">
                <a16:creationId xmlns:a16="http://schemas.microsoft.com/office/drawing/2014/main" id="{55BD98B4-9D42-4622-9382-6818787894EE}"/>
              </a:ext>
            </a:extLst>
          </p:cNvPr>
          <p:cNvSpPr>
            <a:spLocks noGrp="1"/>
          </p:cNvSpPr>
          <p:nvPr>
            <p:ph type="pic" sz="quarter" idx="39" hasCustomPrompt="1"/>
          </p:nvPr>
        </p:nvSpPr>
        <p:spPr>
          <a:xfrm rot="16200000">
            <a:off x="7872459" y="1780290"/>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bg1"/>
          </a:solidFill>
        </p:spPr>
        <p:txBody>
          <a:bodyPr wrap="square">
            <a:noAutofit/>
          </a:bodyPr>
          <a:lstStyle>
            <a:lvl1pPr>
              <a:buFontTx/>
              <a:buNone/>
              <a:defRPr/>
            </a:lvl1pPr>
          </a:lstStyle>
          <a:p>
            <a:r>
              <a:rPr lang="en-BE" dirty="0"/>
              <a:t> </a:t>
            </a:r>
          </a:p>
        </p:txBody>
      </p:sp>
      <p:sp>
        <p:nvSpPr>
          <p:cNvPr id="30" name="Picture Placeholder 49">
            <a:extLst>
              <a:ext uri="{FF2B5EF4-FFF2-40B4-BE49-F238E27FC236}">
                <a16:creationId xmlns:a16="http://schemas.microsoft.com/office/drawing/2014/main" id="{2CF9D2FF-B7E7-485E-B5ED-A5A6B6DBBAF2}"/>
              </a:ext>
            </a:extLst>
          </p:cNvPr>
          <p:cNvSpPr>
            <a:spLocks noGrp="1"/>
          </p:cNvSpPr>
          <p:nvPr>
            <p:ph type="pic" sz="quarter" idx="40" hasCustomPrompt="1"/>
          </p:nvPr>
        </p:nvSpPr>
        <p:spPr>
          <a:xfrm rot="5400000">
            <a:off x="9834459" y="3162612"/>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bg1"/>
          </a:solidFill>
        </p:spPr>
        <p:txBody>
          <a:bodyPr wrap="square">
            <a:noAutofit/>
          </a:bodyPr>
          <a:lstStyle>
            <a:lvl1pPr>
              <a:buFontTx/>
              <a:buNone/>
              <a:defRPr/>
            </a:lvl1pPr>
          </a:lstStyle>
          <a:p>
            <a:r>
              <a:rPr lang="en-BE" dirty="0"/>
              <a:t> </a:t>
            </a:r>
          </a:p>
        </p:txBody>
      </p:sp>
    </p:spTree>
    <p:extLst>
      <p:ext uri="{BB962C8B-B14F-4D97-AF65-F5344CB8AC3E}">
        <p14:creationId xmlns:p14="http://schemas.microsoft.com/office/powerpoint/2010/main" val="1741038814"/>
      </p:ext>
    </p:extLst>
  </p:cSld>
  <p:clrMapOvr>
    <a:masterClrMapping/>
  </p:clrMapOvr>
  <p:transition spd="slow" advClick="0" advTm="8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par>
                          <p:cTn id="24" fill="hold">
                            <p:stCondLst>
                              <p:cond delay="500"/>
                            </p:stCondLst>
                            <p:childTnLst>
                              <p:par>
                                <p:cTn id="25" presetID="9" presetClass="emph" presetSubtype="0" grpId="1" nodeType="afterEffect">
                                  <p:stCondLst>
                                    <p:cond delay="3000"/>
                                  </p:stCondLst>
                                  <p:childTnLst>
                                    <p:set>
                                      <p:cBhvr>
                                        <p:cTn id="26" dur="indefinite"/>
                                        <p:tgtEl>
                                          <p:spTgt spid="53"/>
                                        </p:tgtEl>
                                        <p:attrNameLst>
                                          <p:attrName>style.opacity</p:attrName>
                                        </p:attrNameLst>
                                      </p:cBhvr>
                                      <p:to>
                                        <p:strVal val="0.1"/>
                                      </p:to>
                                    </p:set>
                                    <p:animEffect filter="image" prLst="opacity: 0.1">
                                      <p:cBhvr rctx="IE">
                                        <p:cTn id="27" dur="indefinite"/>
                                        <p:tgtEl>
                                          <p:spTgt spid="53"/>
                                        </p:tgtEl>
                                      </p:cBhvr>
                                    </p:animEffect>
                                  </p:childTnLst>
                                </p:cTn>
                              </p:par>
                            </p:childTnLst>
                          </p:cTn>
                        </p:par>
                        <p:par>
                          <p:cTn id="28" fill="hold">
                            <p:stCondLst>
                              <p:cond delay="3500"/>
                            </p:stCondLst>
                            <p:childTnLst>
                              <p:par>
                                <p:cTn id="29" presetID="9" presetClass="emph" presetSubtype="0" grpId="1" nodeType="afterEffect">
                                  <p:stCondLst>
                                    <p:cond delay="0"/>
                                  </p:stCondLst>
                                  <p:childTnLst>
                                    <p:set>
                                      <p:cBhvr>
                                        <p:cTn id="30" dur="indefinite"/>
                                        <p:tgtEl>
                                          <p:spTgt spid="35"/>
                                        </p:tgtEl>
                                        <p:attrNameLst>
                                          <p:attrName>style.opacity</p:attrName>
                                        </p:attrNameLst>
                                      </p:cBhvr>
                                      <p:to>
                                        <p:strVal val="0.1"/>
                                      </p:to>
                                    </p:set>
                                    <p:animEffect filter="image" prLst="opacity: 0.1">
                                      <p:cBhvr rctx="IE">
                                        <p:cTn id="31" dur="indefinite"/>
                                        <p:tgtEl>
                                          <p:spTgt spid="35"/>
                                        </p:tgtEl>
                                      </p:cBhvr>
                                    </p:animEffect>
                                  </p:childTnLst>
                                </p:cTn>
                              </p:par>
                            </p:childTnLst>
                          </p:cTn>
                        </p:par>
                        <p:par>
                          <p:cTn id="32" fill="hold">
                            <p:stCondLst>
                              <p:cond delay="3500"/>
                            </p:stCondLst>
                            <p:childTnLst>
                              <p:par>
                                <p:cTn id="33" presetID="9" presetClass="emph" presetSubtype="0" grpId="1" nodeType="afterEffect">
                                  <p:stCondLst>
                                    <p:cond delay="0"/>
                                  </p:stCondLst>
                                  <p:childTnLst>
                                    <p:set>
                                      <p:cBhvr>
                                        <p:cTn id="34" dur="indefinite"/>
                                        <p:tgtEl>
                                          <p:spTgt spid="36"/>
                                        </p:tgtEl>
                                        <p:attrNameLst>
                                          <p:attrName>style.opacity</p:attrName>
                                        </p:attrNameLst>
                                      </p:cBhvr>
                                      <p:to>
                                        <p:strVal val="0.1"/>
                                      </p:to>
                                    </p:set>
                                    <p:animEffect filter="image" prLst="opacity: 0.1">
                                      <p:cBhvr rctx="IE">
                                        <p:cTn id="35" dur="indefinite"/>
                                        <p:tgtEl>
                                          <p:spTgt spid="36"/>
                                        </p:tgtEl>
                                      </p:cBhvr>
                                    </p:animEffect>
                                  </p:childTnLst>
                                </p:cTn>
                              </p:par>
                            </p:childTnLst>
                          </p:cTn>
                        </p:par>
                        <p:par>
                          <p:cTn id="36" fill="hold">
                            <p:stCondLst>
                              <p:cond delay="3500"/>
                            </p:stCondLst>
                            <p:childTnLst>
                              <p:par>
                                <p:cTn id="37" presetID="9" presetClass="emph" presetSubtype="0" grpId="1" nodeType="afterEffect">
                                  <p:stCondLst>
                                    <p:cond delay="0"/>
                                  </p:stCondLst>
                                  <p:childTnLst>
                                    <p:set>
                                      <p:cBhvr>
                                        <p:cTn id="38" dur="indefinite"/>
                                        <p:tgtEl>
                                          <p:spTgt spid="28"/>
                                        </p:tgtEl>
                                        <p:attrNameLst>
                                          <p:attrName>style.opacity</p:attrName>
                                        </p:attrNameLst>
                                      </p:cBhvr>
                                      <p:to>
                                        <p:strVal val="0.1"/>
                                      </p:to>
                                    </p:set>
                                    <p:animEffect filter="image" prLst="opacity: 0.1">
                                      <p:cBhvr rctx="IE">
                                        <p:cTn id="39" dur="indefinite"/>
                                        <p:tgtEl>
                                          <p:spTgt spid="28"/>
                                        </p:tgtEl>
                                      </p:cBhvr>
                                    </p:animEffect>
                                  </p:childTnLst>
                                </p:cTn>
                              </p:par>
                            </p:childTnLst>
                          </p:cTn>
                        </p:par>
                        <p:par>
                          <p:cTn id="40" fill="hold">
                            <p:stCondLst>
                              <p:cond delay="3500"/>
                            </p:stCondLst>
                            <p:childTnLst>
                              <p:par>
                                <p:cTn id="41" presetID="9" presetClass="emph" presetSubtype="0" nodeType="afterEffect">
                                  <p:stCondLst>
                                    <p:cond delay="0"/>
                                  </p:stCondLst>
                                  <p:childTnLst>
                                    <p:set>
                                      <p:cBhvr>
                                        <p:cTn id="42" dur="indefinite"/>
                                        <p:tgtEl>
                                          <p:spTgt spid="25"/>
                                        </p:tgtEl>
                                        <p:attrNameLst>
                                          <p:attrName>style.opacity</p:attrName>
                                        </p:attrNameLst>
                                      </p:cBhvr>
                                      <p:to>
                                        <p:strVal val="0.1"/>
                                      </p:to>
                                    </p:set>
                                    <p:animEffect filter="image" prLst="opacity: 0.1">
                                      <p:cBhvr rctx="IE">
                                        <p:cTn id="43" dur="indefinite"/>
                                        <p:tgtEl>
                                          <p:spTgt spid="25"/>
                                        </p:tgtEl>
                                      </p:cBhvr>
                                    </p:animEffect>
                                  </p:childTnLst>
                                </p:cTn>
                              </p:par>
                            </p:childTnLst>
                          </p:cTn>
                        </p:par>
                        <p:par>
                          <p:cTn id="44" fill="hold">
                            <p:stCondLst>
                              <p:cond delay="3500"/>
                            </p:stCondLst>
                            <p:childTnLst>
                              <p:par>
                                <p:cTn id="45" presetID="2" presetClass="entr" presetSubtype="8" decel="10000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1"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child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4000"/>
                            </p:stCondLst>
                            <p:childTnLst>
                              <p:par>
                                <p:cTn id="62" presetID="1"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28" grpId="0">
        <p:tmplLst>
          <p:tmpl>
            <p:tnLst>
              <p:par>
                <p:cTn presetID="1"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8" grpId="1">
        <p:tmplLst>
          <p:tmpl>
            <p:tnLst>
              <p:par>
                <p:cTn presetID="9" presetClass="emph" presetSubtype="0" nodeType="afterEffect">
                  <p:stCondLst>
                    <p:cond delay="0"/>
                  </p:stCondLst>
                  <p:childTnLst>
                    <p:set>
                      <p:cBhvr>
                        <p:cTn dur="indefinite"/>
                        <p:tgtEl>
                          <p:spTgt spid="28"/>
                        </p:tgtEl>
                        <p:attrNameLst>
                          <p:attrName>style.opacity</p:attrName>
                        </p:attrNameLst>
                      </p:cBhvr>
                      <p:to>
                        <p:strVal val="0.1"/>
                      </p:to>
                    </p:set>
                    <p:animEffect filter="image" prLst="opacity: 0.1">
                      <p:cBhvr rctx="IE">
                        <p:cTn dur="indefinite"/>
                        <p:tgtEl>
                          <p:spTgt spid="28"/>
                        </p:tgtEl>
                      </p:cBhvr>
                    </p:animEffect>
                  </p:childTnLst>
                </p:cTn>
              </p:par>
            </p:tnLst>
          </p:tmpl>
        </p:tmplLst>
      </p:bldP>
      <p:bldP spid="35" grpId="0" animBg="1"/>
      <p:bldP spid="35" grpId="1" animBg="1"/>
      <p:bldP spid="36" grpId="0" animBg="1"/>
      <p:bldP spid="36" grpId="1" animBg="1"/>
      <p:bldP spid="51" grpId="0">
        <p:tmplLst>
          <p:tmpl>
            <p:tnLst>
              <p:par>
                <p:cTn presetID="1"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childTnLst>
                </p:cTn>
              </p:par>
            </p:tnLst>
          </p:tmpl>
        </p:tmplLst>
      </p:bldP>
      <p:bldP spid="53" grpId="0">
        <p:tmplLst>
          <p:tmpl>
            <p:tnLst>
              <p:par>
                <p:cTn presetID="1"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childTnLst>
                </p:cTn>
              </p:par>
            </p:tnLst>
          </p:tmpl>
        </p:tmplLst>
      </p:bldP>
      <p:bldP spid="53" grpId="1">
        <p:tmplLst>
          <p:tmpl>
            <p:tnLst>
              <p:par>
                <p:cTn presetID="9" presetClass="emph" presetSubtype="0" nodeType="afterEffect">
                  <p:stCondLst>
                    <p:cond delay="3000"/>
                  </p:stCondLst>
                  <p:childTnLst>
                    <p:set>
                      <p:cBhvr>
                        <p:cTn dur="indefinite"/>
                        <p:tgtEl>
                          <p:spTgt spid="53"/>
                        </p:tgtEl>
                        <p:attrNameLst>
                          <p:attrName>style.opacity</p:attrName>
                        </p:attrNameLst>
                      </p:cBhvr>
                      <p:to>
                        <p:strVal val="0.1"/>
                      </p:to>
                    </p:set>
                    <p:animEffect filter="image" prLst="opacity: 0.1">
                      <p:cBhvr rctx="IE">
                        <p:cTn dur="indefinite"/>
                        <p:tgtEl>
                          <p:spTgt spid="53"/>
                        </p:tgtEl>
                      </p:cBhvr>
                    </p:animEffect>
                  </p:childTnLst>
                </p:cTn>
              </p:par>
            </p:tnLst>
          </p:tmpl>
        </p:tmplLst>
      </p:bldP>
      <p:bldP spid="54" grpId="0">
        <p:tmplLst>
          <p:tmpl>
            <p:tnLst>
              <p:par>
                <p:cTn presetID="1"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childTnLst>
                </p:cTn>
              </p:par>
            </p:tnLst>
          </p:tmpl>
        </p:tmplLst>
      </p:bldP>
      <p:bldP spid="29" grpId="0" animBg="1"/>
      <p:bldP spid="30"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4 parts">
    <p:spTree>
      <p:nvGrpSpPr>
        <p:cNvPr id="1" name=""/>
        <p:cNvGrpSpPr/>
        <p:nvPr/>
      </p:nvGrpSpPr>
      <p:grpSpPr>
        <a:xfrm>
          <a:off x="0" y="0"/>
          <a:ext cx="0" cy="0"/>
          <a:chOff x="0" y="0"/>
          <a:chExt cx="0" cy="0"/>
        </a:xfrm>
      </p:grpSpPr>
      <p:sp>
        <p:nvSpPr>
          <p:cNvPr id="29" name="Arrow: Pentagon 28">
            <a:extLst>
              <a:ext uri="{FF2B5EF4-FFF2-40B4-BE49-F238E27FC236}">
                <a16:creationId xmlns:a16="http://schemas.microsoft.com/office/drawing/2014/main" id="{7EDBA4F1-AFEB-4F02-85CF-2CAD7E2452CA}"/>
              </a:ext>
            </a:extLst>
          </p:cNvPr>
          <p:cNvSpPr/>
          <p:nvPr userDrawn="1"/>
        </p:nvSpPr>
        <p:spPr>
          <a:xfrm>
            <a:off x="8884920" y="3769200"/>
            <a:ext cx="2933880" cy="4212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Arrow: Pentagon 24">
            <a:extLst>
              <a:ext uri="{FF2B5EF4-FFF2-40B4-BE49-F238E27FC236}">
                <a16:creationId xmlns:a16="http://schemas.microsoft.com/office/drawing/2014/main" id="{7646340F-5333-4DD8-A0AF-6465068135FC}"/>
              </a:ext>
            </a:extLst>
          </p:cNvPr>
          <p:cNvSpPr/>
          <p:nvPr userDrawn="1"/>
        </p:nvSpPr>
        <p:spPr>
          <a:xfrm>
            <a:off x="6159719" y="3769200"/>
            <a:ext cx="2933880" cy="4212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Arrow: Pentagon 17">
            <a:extLst>
              <a:ext uri="{FF2B5EF4-FFF2-40B4-BE49-F238E27FC236}">
                <a16:creationId xmlns:a16="http://schemas.microsoft.com/office/drawing/2014/main" id="{9FE5B68D-5560-4109-AD71-E572AC8A88CD}"/>
              </a:ext>
            </a:extLst>
          </p:cNvPr>
          <p:cNvSpPr/>
          <p:nvPr userDrawn="1"/>
        </p:nvSpPr>
        <p:spPr>
          <a:xfrm>
            <a:off x="3434518" y="3769200"/>
            <a:ext cx="2933881" cy="4212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C0105D49-1FA8-4813-A73E-B4DEECF702CC}"/>
              </a:ext>
            </a:extLst>
          </p:cNvPr>
          <p:cNvSpPr>
            <a:spLocks noGrp="1"/>
          </p:cNvSpPr>
          <p:nvPr>
            <p:ph type="title" hasCustomPrompt="1"/>
          </p:nvPr>
        </p:nvSpPr>
        <p:spPr/>
        <p:txBody>
          <a:bodyPr/>
          <a:lstStyle>
            <a:lvl1pPr>
              <a:defRPr/>
            </a:lvl1pPr>
          </a:lstStyle>
          <a:p>
            <a:r>
              <a:rPr lang="en-BE" dirty="0" err="1"/>
              <a:t>Maand</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8" name="Arrow: Pentagon 7">
            <a:extLst>
              <a:ext uri="{FF2B5EF4-FFF2-40B4-BE49-F238E27FC236}">
                <a16:creationId xmlns:a16="http://schemas.microsoft.com/office/drawing/2014/main" id="{E1C398E4-6A74-409D-87FE-66298BB08B8F}"/>
              </a:ext>
            </a:extLst>
          </p:cNvPr>
          <p:cNvSpPr/>
          <p:nvPr userDrawn="1"/>
        </p:nvSpPr>
        <p:spPr>
          <a:xfrm>
            <a:off x="763199" y="3769200"/>
            <a:ext cx="2880000" cy="4212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3" name="Straight Connector 12">
            <a:extLst>
              <a:ext uri="{FF2B5EF4-FFF2-40B4-BE49-F238E27FC236}">
                <a16:creationId xmlns:a16="http://schemas.microsoft.com/office/drawing/2014/main" id="{EFA7E4F0-C3F2-48C1-8D50-32AA693F9718}"/>
              </a:ext>
            </a:extLst>
          </p:cNvPr>
          <p:cNvCxnSpPr>
            <a:cxnSpLocks/>
          </p:cNvCxnSpPr>
          <p:nvPr userDrawn="1"/>
        </p:nvCxnSpPr>
        <p:spPr>
          <a:xfrm>
            <a:off x="4901458" y="4190400"/>
            <a:ext cx="0" cy="540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592755-9748-42F7-8589-97576B423778}"/>
              </a:ext>
            </a:extLst>
          </p:cNvPr>
          <p:cNvCxnSpPr>
            <a:cxnSpLocks/>
          </p:cNvCxnSpPr>
          <p:nvPr userDrawn="1"/>
        </p:nvCxnSpPr>
        <p:spPr>
          <a:xfrm>
            <a:off x="2203199" y="3242745"/>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09625C-3F8A-4F82-A3F7-0431E3DF6B62}"/>
              </a:ext>
            </a:extLst>
          </p:cNvPr>
          <p:cNvCxnSpPr>
            <a:cxnSpLocks/>
          </p:cNvCxnSpPr>
          <p:nvPr userDrawn="1"/>
        </p:nvCxnSpPr>
        <p:spPr>
          <a:xfrm>
            <a:off x="7626659" y="3242745"/>
            <a:ext cx="0" cy="540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109716E1-2646-4505-A88F-AEA189E301A3}"/>
              </a:ext>
            </a:extLst>
          </p:cNvPr>
          <p:cNvSpPr>
            <a:spLocks noGrp="1"/>
          </p:cNvSpPr>
          <p:nvPr>
            <p:ph type="pic" sz="quarter" idx="29" hasCustomPrompt="1"/>
          </p:nvPr>
        </p:nvSpPr>
        <p:spPr>
          <a:xfrm rot="16200000">
            <a:off x="1101913" y="4486912"/>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tx2"/>
          </a:solidFill>
        </p:spPr>
        <p:txBody>
          <a:bodyPr wrap="square">
            <a:noAutofit/>
          </a:bodyPr>
          <a:lstStyle>
            <a:lvl1pPr>
              <a:buFontTx/>
              <a:buNone/>
              <a:defRPr/>
            </a:lvl1pPr>
          </a:lstStyle>
          <a:p>
            <a:r>
              <a:rPr lang="en-BE" dirty="0"/>
              <a:t> </a:t>
            </a:r>
          </a:p>
        </p:txBody>
      </p:sp>
      <p:sp>
        <p:nvSpPr>
          <p:cNvPr id="36" name="Picture Placeholder 35">
            <a:extLst>
              <a:ext uri="{FF2B5EF4-FFF2-40B4-BE49-F238E27FC236}">
                <a16:creationId xmlns:a16="http://schemas.microsoft.com/office/drawing/2014/main" id="{6A262A7C-2011-494C-BCCE-4B0D59CCD0C9}"/>
              </a:ext>
            </a:extLst>
          </p:cNvPr>
          <p:cNvSpPr>
            <a:spLocks noGrp="1"/>
          </p:cNvSpPr>
          <p:nvPr>
            <p:ph type="pic" sz="quarter" idx="30" hasCustomPrompt="1"/>
          </p:nvPr>
        </p:nvSpPr>
        <p:spPr>
          <a:xfrm rot="5400000">
            <a:off x="3010573" y="5929200"/>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tx2"/>
          </a:solidFill>
        </p:spPr>
        <p:txBody>
          <a:bodyPr wrap="square">
            <a:noAutofit/>
          </a:bodyPr>
          <a:lstStyle>
            <a:lvl1pPr>
              <a:buFontTx/>
              <a:buNone/>
              <a:defRPr/>
            </a:lvl1pPr>
          </a:lstStyle>
          <a:p>
            <a:r>
              <a:rPr lang="en-BE" dirty="0"/>
              <a:t> </a:t>
            </a:r>
          </a:p>
        </p:txBody>
      </p:sp>
      <p:sp>
        <p:nvSpPr>
          <p:cNvPr id="45" name="Picture Placeholder 44">
            <a:extLst>
              <a:ext uri="{FF2B5EF4-FFF2-40B4-BE49-F238E27FC236}">
                <a16:creationId xmlns:a16="http://schemas.microsoft.com/office/drawing/2014/main" id="{9164D9F3-0557-47B6-BB31-29818EDB79C6}"/>
              </a:ext>
            </a:extLst>
          </p:cNvPr>
          <p:cNvSpPr>
            <a:spLocks noGrp="1"/>
          </p:cNvSpPr>
          <p:nvPr>
            <p:ph type="pic" sz="quarter" idx="31" hasCustomPrompt="1"/>
          </p:nvPr>
        </p:nvSpPr>
        <p:spPr>
          <a:xfrm rot="16200000">
            <a:off x="6579454" y="4486912"/>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accent4"/>
          </a:solidFill>
        </p:spPr>
        <p:txBody>
          <a:bodyPr wrap="square">
            <a:noAutofit/>
          </a:bodyPr>
          <a:lstStyle>
            <a:lvl1pPr>
              <a:buFontTx/>
              <a:buNone/>
              <a:defRPr/>
            </a:lvl1pPr>
          </a:lstStyle>
          <a:p>
            <a:r>
              <a:rPr lang="en-BE" dirty="0"/>
              <a:t> </a:t>
            </a:r>
          </a:p>
        </p:txBody>
      </p:sp>
      <p:sp>
        <p:nvSpPr>
          <p:cNvPr id="46" name="Picture Placeholder 45">
            <a:extLst>
              <a:ext uri="{FF2B5EF4-FFF2-40B4-BE49-F238E27FC236}">
                <a16:creationId xmlns:a16="http://schemas.microsoft.com/office/drawing/2014/main" id="{877B62EF-9745-4B3B-B70B-3FA441FDA97E}"/>
              </a:ext>
            </a:extLst>
          </p:cNvPr>
          <p:cNvSpPr>
            <a:spLocks noGrp="1"/>
          </p:cNvSpPr>
          <p:nvPr>
            <p:ph type="pic" sz="quarter" idx="32" hasCustomPrompt="1"/>
          </p:nvPr>
        </p:nvSpPr>
        <p:spPr>
          <a:xfrm rot="5400000">
            <a:off x="8488114" y="5929200"/>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accent4"/>
          </a:solidFill>
        </p:spPr>
        <p:txBody>
          <a:bodyPr wrap="square">
            <a:noAutofit/>
          </a:bodyPr>
          <a:lstStyle>
            <a:lvl1pPr>
              <a:buFontTx/>
              <a:buNone/>
              <a:defRPr/>
            </a:lvl1pPr>
          </a:lstStyle>
          <a:p>
            <a:r>
              <a:rPr lang="en-BE" dirty="0"/>
              <a:t> </a:t>
            </a:r>
          </a:p>
        </p:txBody>
      </p:sp>
      <p:sp>
        <p:nvSpPr>
          <p:cNvPr id="49" name="Picture Placeholder 48">
            <a:extLst>
              <a:ext uri="{FF2B5EF4-FFF2-40B4-BE49-F238E27FC236}">
                <a16:creationId xmlns:a16="http://schemas.microsoft.com/office/drawing/2014/main" id="{136B047C-8124-4EE4-967C-D3F8C4DC355E}"/>
              </a:ext>
            </a:extLst>
          </p:cNvPr>
          <p:cNvSpPr>
            <a:spLocks noGrp="1"/>
          </p:cNvSpPr>
          <p:nvPr>
            <p:ph type="pic" sz="quarter" idx="33" hasCustomPrompt="1"/>
          </p:nvPr>
        </p:nvSpPr>
        <p:spPr>
          <a:xfrm rot="16200000">
            <a:off x="3824717" y="1780290"/>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bg1"/>
          </a:solidFill>
        </p:spPr>
        <p:txBody>
          <a:bodyPr wrap="square">
            <a:noAutofit/>
          </a:bodyPr>
          <a:lstStyle>
            <a:lvl1pPr>
              <a:buFontTx/>
              <a:buNone/>
              <a:defRPr/>
            </a:lvl1pPr>
          </a:lstStyle>
          <a:p>
            <a:r>
              <a:rPr lang="en-BE" dirty="0"/>
              <a:t> </a:t>
            </a:r>
          </a:p>
        </p:txBody>
      </p:sp>
      <p:sp>
        <p:nvSpPr>
          <p:cNvPr id="50" name="Picture Placeholder 49">
            <a:extLst>
              <a:ext uri="{FF2B5EF4-FFF2-40B4-BE49-F238E27FC236}">
                <a16:creationId xmlns:a16="http://schemas.microsoft.com/office/drawing/2014/main" id="{0A4AE250-4468-400D-83A6-7846ACAFEF60}"/>
              </a:ext>
            </a:extLst>
          </p:cNvPr>
          <p:cNvSpPr>
            <a:spLocks noGrp="1"/>
          </p:cNvSpPr>
          <p:nvPr>
            <p:ph type="pic" sz="quarter" idx="34" hasCustomPrompt="1"/>
          </p:nvPr>
        </p:nvSpPr>
        <p:spPr>
          <a:xfrm rot="5400000">
            <a:off x="5786717" y="3162612"/>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bg1"/>
          </a:solidFill>
        </p:spPr>
        <p:txBody>
          <a:bodyPr wrap="square">
            <a:noAutofit/>
          </a:bodyPr>
          <a:lstStyle>
            <a:lvl1pPr>
              <a:buFontTx/>
              <a:buNone/>
              <a:defRPr/>
            </a:lvl1pPr>
          </a:lstStyle>
          <a:p>
            <a:r>
              <a:rPr lang="en-BE" dirty="0"/>
              <a:t> </a:t>
            </a:r>
          </a:p>
        </p:txBody>
      </p:sp>
      <p:sp>
        <p:nvSpPr>
          <p:cNvPr id="53" name="Content Placeholder 2">
            <a:extLst>
              <a:ext uri="{FF2B5EF4-FFF2-40B4-BE49-F238E27FC236}">
                <a16:creationId xmlns:a16="http://schemas.microsoft.com/office/drawing/2014/main" id="{81598898-2CFB-4A1C-9740-931A1C0101CE}"/>
              </a:ext>
            </a:extLst>
          </p:cNvPr>
          <p:cNvSpPr>
            <a:spLocks noGrp="1"/>
          </p:cNvSpPr>
          <p:nvPr>
            <p:ph idx="37" hasCustomPrompt="1"/>
          </p:nvPr>
        </p:nvSpPr>
        <p:spPr>
          <a:xfrm>
            <a:off x="993913"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4pPr marL="0" indent="0" algn="ctr">
              <a:buFontTx/>
              <a:buNone/>
              <a:defRPr sz="1500">
                <a:solidFill>
                  <a:schemeClr val="tx1"/>
                </a:solidFill>
              </a:defRPr>
            </a:lvl4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a:p>
            <a:pPr lvl="3"/>
            <a:r>
              <a:rPr lang="en-BE" dirty="0" err="1"/>
              <a:t>Tekst</a:t>
            </a:r>
            <a:endParaRPr lang="en-BE" dirty="0"/>
          </a:p>
        </p:txBody>
      </p:sp>
      <p:cxnSp>
        <p:nvCxnSpPr>
          <p:cNvPr id="31" name="Straight Connector 30">
            <a:extLst>
              <a:ext uri="{FF2B5EF4-FFF2-40B4-BE49-F238E27FC236}">
                <a16:creationId xmlns:a16="http://schemas.microsoft.com/office/drawing/2014/main" id="{B217F344-791A-4024-AA7F-32169B10E932}"/>
              </a:ext>
            </a:extLst>
          </p:cNvPr>
          <p:cNvCxnSpPr>
            <a:cxnSpLocks/>
          </p:cNvCxnSpPr>
          <p:nvPr userDrawn="1"/>
        </p:nvCxnSpPr>
        <p:spPr>
          <a:xfrm>
            <a:off x="10351860" y="4190400"/>
            <a:ext cx="0" cy="5400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Picture Placeholder 48">
            <a:extLst>
              <a:ext uri="{FF2B5EF4-FFF2-40B4-BE49-F238E27FC236}">
                <a16:creationId xmlns:a16="http://schemas.microsoft.com/office/drawing/2014/main" id="{0BC8EFC3-9224-4FC9-AADF-A499325CF142}"/>
              </a:ext>
            </a:extLst>
          </p:cNvPr>
          <p:cNvSpPr>
            <a:spLocks noGrp="1"/>
          </p:cNvSpPr>
          <p:nvPr>
            <p:ph type="pic" sz="quarter" idx="40" hasCustomPrompt="1"/>
          </p:nvPr>
        </p:nvSpPr>
        <p:spPr>
          <a:xfrm rot="16200000">
            <a:off x="9269250" y="1780290"/>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accent5"/>
          </a:solidFill>
        </p:spPr>
        <p:txBody>
          <a:bodyPr wrap="square">
            <a:noAutofit/>
          </a:bodyPr>
          <a:lstStyle>
            <a:lvl1pPr>
              <a:buFontTx/>
              <a:buNone/>
              <a:defRPr/>
            </a:lvl1pPr>
          </a:lstStyle>
          <a:p>
            <a:r>
              <a:rPr lang="en-BE" dirty="0"/>
              <a:t> </a:t>
            </a:r>
          </a:p>
        </p:txBody>
      </p:sp>
      <p:sp>
        <p:nvSpPr>
          <p:cNvPr id="33" name="Picture Placeholder 49">
            <a:extLst>
              <a:ext uri="{FF2B5EF4-FFF2-40B4-BE49-F238E27FC236}">
                <a16:creationId xmlns:a16="http://schemas.microsoft.com/office/drawing/2014/main" id="{BFE875FC-95D3-4676-B20E-1773658B4E88}"/>
              </a:ext>
            </a:extLst>
          </p:cNvPr>
          <p:cNvSpPr>
            <a:spLocks noGrp="1"/>
          </p:cNvSpPr>
          <p:nvPr>
            <p:ph type="pic" sz="quarter" idx="41" hasCustomPrompt="1"/>
          </p:nvPr>
        </p:nvSpPr>
        <p:spPr>
          <a:xfrm rot="5400000">
            <a:off x="11231250" y="3162612"/>
            <a:ext cx="289218" cy="289218"/>
          </a:xfrm>
          <a:custGeom>
            <a:avLst/>
            <a:gdLst>
              <a:gd name="connsiteX0" fmla="*/ 0 w 289218"/>
              <a:gd name="connsiteY0" fmla="*/ 0 h 289218"/>
              <a:gd name="connsiteX1" fmla="*/ 289218 w 289218"/>
              <a:gd name="connsiteY1" fmla="*/ 0 h 289218"/>
              <a:gd name="connsiteX2" fmla="*/ 289218 w 289218"/>
              <a:gd name="connsiteY2" fmla="*/ 289218 h 289218"/>
              <a:gd name="connsiteX3" fmla="*/ 164941 w 289218"/>
              <a:gd name="connsiteY3" fmla="*/ 289218 h 289218"/>
              <a:gd name="connsiteX4" fmla="*/ 164941 w 289218"/>
              <a:gd name="connsiteY4" fmla="*/ 124278 h 289218"/>
              <a:gd name="connsiteX5" fmla="*/ 0 w 289218"/>
              <a:gd name="connsiteY5" fmla="*/ 124278 h 2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18" h="289218">
                <a:moveTo>
                  <a:pt x="0" y="0"/>
                </a:moveTo>
                <a:lnTo>
                  <a:pt x="289218" y="0"/>
                </a:lnTo>
                <a:lnTo>
                  <a:pt x="289218" y="289218"/>
                </a:lnTo>
                <a:lnTo>
                  <a:pt x="164941" y="289218"/>
                </a:lnTo>
                <a:lnTo>
                  <a:pt x="164941" y="124278"/>
                </a:lnTo>
                <a:lnTo>
                  <a:pt x="0" y="124278"/>
                </a:lnTo>
                <a:close/>
              </a:path>
            </a:pathLst>
          </a:custGeom>
          <a:solidFill>
            <a:schemeClr val="accent5"/>
          </a:solidFill>
        </p:spPr>
        <p:txBody>
          <a:bodyPr wrap="square">
            <a:noAutofit/>
          </a:bodyPr>
          <a:lstStyle>
            <a:lvl1pPr>
              <a:buFontTx/>
              <a:buNone/>
              <a:defRPr/>
            </a:lvl1pPr>
          </a:lstStyle>
          <a:p>
            <a:r>
              <a:rPr lang="en-BE" dirty="0"/>
              <a:t> </a:t>
            </a:r>
          </a:p>
        </p:txBody>
      </p:sp>
      <p:sp>
        <p:nvSpPr>
          <p:cNvPr id="39" name="Content Placeholder 2">
            <a:extLst>
              <a:ext uri="{FF2B5EF4-FFF2-40B4-BE49-F238E27FC236}">
                <a16:creationId xmlns:a16="http://schemas.microsoft.com/office/drawing/2014/main" id="{CC31A331-B1EE-42BF-AF66-88089E26C13C}"/>
              </a:ext>
            </a:extLst>
          </p:cNvPr>
          <p:cNvSpPr>
            <a:spLocks noGrp="1"/>
          </p:cNvSpPr>
          <p:nvPr>
            <p:ph idx="44" hasCustomPrompt="1"/>
          </p:nvPr>
        </p:nvSpPr>
        <p:spPr>
          <a:xfrm>
            <a:off x="993913"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4pPr marL="0" indent="0" algn="ctr">
              <a:buFontTx/>
              <a:buNone/>
              <a:defRPr sz="1500">
                <a:solidFill>
                  <a:schemeClr val="tx1"/>
                </a:solidFill>
              </a:defRPr>
            </a:lvl4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a:p>
            <a:pPr lvl="3"/>
            <a:r>
              <a:rPr lang="en-BE" dirty="0" err="1"/>
              <a:t>Tekst</a:t>
            </a:r>
            <a:endParaRPr lang="en-BE" dirty="0"/>
          </a:p>
        </p:txBody>
      </p:sp>
      <p:sp>
        <p:nvSpPr>
          <p:cNvPr id="40" name="Content Placeholder 2">
            <a:extLst>
              <a:ext uri="{FF2B5EF4-FFF2-40B4-BE49-F238E27FC236}">
                <a16:creationId xmlns:a16="http://schemas.microsoft.com/office/drawing/2014/main" id="{BC0A3BAC-D0C7-4A81-B5A2-B3F0EB46A850}"/>
              </a:ext>
            </a:extLst>
          </p:cNvPr>
          <p:cNvSpPr>
            <a:spLocks noGrp="1"/>
          </p:cNvSpPr>
          <p:nvPr>
            <p:ph idx="45" hasCustomPrompt="1"/>
          </p:nvPr>
        </p:nvSpPr>
        <p:spPr>
          <a:xfrm>
            <a:off x="3701433"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4pPr marL="0" indent="0" algn="ctr">
              <a:buFontTx/>
              <a:buNone/>
              <a:defRPr sz="1500">
                <a:solidFill>
                  <a:schemeClr val="tx1"/>
                </a:solidFill>
              </a:defRPr>
            </a:lvl4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a:p>
            <a:pPr lvl="3"/>
            <a:r>
              <a:rPr lang="en-BE" dirty="0" err="1"/>
              <a:t>Tekst</a:t>
            </a:r>
            <a:endParaRPr lang="en-BE" dirty="0"/>
          </a:p>
        </p:txBody>
      </p:sp>
      <p:sp>
        <p:nvSpPr>
          <p:cNvPr id="41" name="Content Placeholder 2">
            <a:extLst>
              <a:ext uri="{FF2B5EF4-FFF2-40B4-BE49-F238E27FC236}">
                <a16:creationId xmlns:a16="http://schemas.microsoft.com/office/drawing/2014/main" id="{5F6276EF-1049-4D4B-9C5A-91B768929195}"/>
              </a:ext>
            </a:extLst>
          </p:cNvPr>
          <p:cNvSpPr>
            <a:spLocks noGrp="1"/>
          </p:cNvSpPr>
          <p:nvPr>
            <p:ph idx="46" hasCustomPrompt="1"/>
          </p:nvPr>
        </p:nvSpPr>
        <p:spPr>
          <a:xfrm>
            <a:off x="3701433"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4pPr marL="0" indent="0" algn="ctr">
              <a:buFontTx/>
              <a:buNone/>
              <a:defRPr sz="1500">
                <a:solidFill>
                  <a:schemeClr val="tx1"/>
                </a:solidFill>
              </a:defRPr>
            </a:lvl4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a:p>
            <a:pPr lvl="3"/>
            <a:r>
              <a:rPr lang="en-BE" dirty="0" err="1"/>
              <a:t>Tekst</a:t>
            </a:r>
            <a:endParaRPr lang="en-BE" dirty="0"/>
          </a:p>
        </p:txBody>
      </p:sp>
      <p:sp>
        <p:nvSpPr>
          <p:cNvPr id="42" name="Content Placeholder 2">
            <a:extLst>
              <a:ext uri="{FF2B5EF4-FFF2-40B4-BE49-F238E27FC236}">
                <a16:creationId xmlns:a16="http://schemas.microsoft.com/office/drawing/2014/main" id="{D0A4CA85-6B8D-4535-A997-648EF846ABE3}"/>
              </a:ext>
            </a:extLst>
          </p:cNvPr>
          <p:cNvSpPr>
            <a:spLocks noGrp="1"/>
          </p:cNvSpPr>
          <p:nvPr>
            <p:ph idx="47" hasCustomPrompt="1"/>
          </p:nvPr>
        </p:nvSpPr>
        <p:spPr>
          <a:xfrm>
            <a:off x="6418098"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4pPr marL="0" indent="0" algn="ctr">
              <a:buFontTx/>
              <a:buNone/>
              <a:defRPr sz="1500">
                <a:solidFill>
                  <a:schemeClr val="tx1"/>
                </a:solidFill>
              </a:defRPr>
            </a:lvl4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a:p>
            <a:pPr lvl="3"/>
            <a:r>
              <a:rPr lang="en-BE" dirty="0" err="1"/>
              <a:t>Tekst</a:t>
            </a:r>
            <a:endParaRPr lang="en-BE" dirty="0"/>
          </a:p>
        </p:txBody>
      </p:sp>
      <p:sp>
        <p:nvSpPr>
          <p:cNvPr id="43" name="Content Placeholder 2">
            <a:extLst>
              <a:ext uri="{FF2B5EF4-FFF2-40B4-BE49-F238E27FC236}">
                <a16:creationId xmlns:a16="http://schemas.microsoft.com/office/drawing/2014/main" id="{5A3052D8-3BEB-4A82-93C1-AAD9697C2ED2}"/>
              </a:ext>
            </a:extLst>
          </p:cNvPr>
          <p:cNvSpPr>
            <a:spLocks noGrp="1"/>
          </p:cNvSpPr>
          <p:nvPr>
            <p:ph idx="48" hasCustomPrompt="1"/>
          </p:nvPr>
        </p:nvSpPr>
        <p:spPr>
          <a:xfrm>
            <a:off x="6418098"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4pPr marL="0" indent="0" algn="ctr">
              <a:buFontTx/>
              <a:buNone/>
              <a:defRPr sz="1500">
                <a:solidFill>
                  <a:schemeClr val="tx1"/>
                </a:solidFill>
              </a:defRPr>
            </a:lvl4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a:p>
            <a:pPr lvl="3"/>
            <a:r>
              <a:rPr lang="en-BE" dirty="0" err="1"/>
              <a:t>Tekst</a:t>
            </a:r>
            <a:endParaRPr lang="en-BE" dirty="0"/>
          </a:p>
        </p:txBody>
      </p:sp>
      <p:sp>
        <p:nvSpPr>
          <p:cNvPr id="44" name="Content Placeholder 2">
            <a:extLst>
              <a:ext uri="{FF2B5EF4-FFF2-40B4-BE49-F238E27FC236}">
                <a16:creationId xmlns:a16="http://schemas.microsoft.com/office/drawing/2014/main" id="{FACD7D27-FBAE-402C-BE9A-496F2A6CC5B6}"/>
              </a:ext>
            </a:extLst>
          </p:cNvPr>
          <p:cNvSpPr>
            <a:spLocks noGrp="1"/>
          </p:cNvSpPr>
          <p:nvPr>
            <p:ph idx="49" hasCustomPrompt="1"/>
          </p:nvPr>
        </p:nvSpPr>
        <p:spPr>
          <a:xfrm>
            <a:off x="9124892" y="2318400"/>
            <a:ext cx="2430000" cy="676800"/>
          </a:xfrm>
        </p:spPr>
        <p:txBody>
          <a:bodyPr anchor="b"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4pPr marL="0" indent="0" algn="ctr">
              <a:buFontTx/>
              <a:buNone/>
              <a:defRPr sz="1500">
                <a:solidFill>
                  <a:schemeClr val="tx1"/>
                </a:solidFill>
              </a:defRPr>
            </a:lvl4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a:p>
            <a:pPr lvl="3"/>
            <a:r>
              <a:rPr lang="en-BE" dirty="0" err="1"/>
              <a:t>Tekst</a:t>
            </a:r>
            <a:endParaRPr lang="en-BE" dirty="0"/>
          </a:p>
        </p:txBody>
      </p:sp>
      <p:sp>
        <p:nvSpPr>
          <p:cNvPr id="47" name="Content Placeholder 2">
            <a:extLst>
              <a:ext uri="{FF2B5EF4-FFF2-40B4-BE49-F238E27FC236}">
                <a16:creationId xmlns:a16="http://schemas.microsoft.com/office/drawing/2014/main" id="{C829C38F-15EB-421D-9E99-E79F370405D3}"/>
              </a:ext>
            </a:extLst>
          </p:cNvPr>
          <p:cNvSpPr>
            <a:spLocks noGrp="1"/>
          </p:cNvSpPr>
          <p:nvPr>
            <p:ph idx="50" hasCustomPrompt="1"/>
          </p:nvPr>
        </p:nvSpPr>
        <p:spPr>
          <a:xfrm>
            <a:off x="9124892" y="4924800"/>
            <a:ext cx="2430000" cy="676800"/>
          </a:xfrm>
        </p:spPr>
        <p:txBody>
          <a:bodyPr anchor="t" anchorCtr="0"/>
          <a:lstStyle>
            <a:lvl1pPr marL="0" indent="0" algn="ctr">
              <a:buFontTx/>
              <a:buNone/>
              <a:defRPr sz="1500">
                <a:solidFill>
                  <a:schemeClr val="tx2"/>
                </a:solidFill>
              </a:defRPr>
            </a:lvl1pPr>
            <a:lvl2pPr marL="0" indent="0" algn="ctr">
              <a:buFontTx/>
              <a:buNone/>
              <a:defRPr sz="1500">
                <a:solidFill>
                  <a:schemeClr val="bg1"/>
                </a:solidFill>
              </a:defRPr>
            </a:lvl2pPr>
            <a:lvl3pPr marL="0" indent="0" algn="ctr">
              <a:buFontTx/>
              <a:buNone/>
              <a:defRPr sz="1500">
                <a:solidFill>
                  <a:schemeClr val="accent4"/>
                </a:solidFill>
              </a:defRPr>
            </a:lvl3pPr>
            <a:lvl4pPr marL="0" indent="0" algn="ctr">
              <a:buFontTx/>
              <a:buNone/>
              <a:defRPr sz="1500">
                <a:solidFill>
                  <a:schemeClr val="tx1"/>
                </a:solidFill>
              </a:defRPr>
            </a:lvl4pPr>
            <a:lvl9pPr>
              <a:spcBef>
                <a:spcPts val="400"/>
              </a:spcBef>
              <a:defRPr sz="1600" b="1"/>
            </a:lvl9pPr>
          </a:lstStyle>
          <a:p>
            <a:pPr lvl="0"/>
            <a:r>
              <a:rPr lang="en-US" dirty="0"/>
              <a:t>T</a:t>
            </a:r>
            <a:r>
              <a:rPr lang="en-BE" dirty="0" err="1"/>
              <a:t>ekst</a:t>
            </a:r>
            <a:endParaRPr lang="en-BE" dirty="0"/>
          </a:p>
          <a:p>
            <a:pPr lvl="1"/>
            <a:r>
              <a:rPr lang="en-BE" dirty="0"/>
              <a:t>T</a:t>
            </a:r>
            <a:r>
              <a:rPr lang="fr-FR" dirty="0"/>
              <a:t>e</a:t>
            </a:r>
            <a:r>
              <a:rPr lang="en-BE" dirty="0" err="1"/>
              <a:t>kst</a:t>
            </a:r>
            <a:endParaRPr lang="en-BE" dirty="0"/>
          </a:p>
          <a:p>
            <a:pPr lvl="2"/>
            <a:r>
              <a:rPr lang="en-BE" dirty="0" err="1"/>
              <a:t>Tekst</a:t>
            </a:r>
            <a:endParaRPr lang="en-BE" dirty="0"/>
          </a:p>
          <a:p>
            <a:pPr lvl="3"/>
            <a:r>
              <a:rPr lang="en-BE" dirty="0" err="1"/>
              <a:t>Tekst</a:t>
            </a:r>
            <a:endParaRPr lang="en-BE" dirty="0"/>
          </a:p>
        </p:txBody>
      </p:sp>
    </p:spTree>
    <p:extLst>
      <p:ext uri="{BB962C8B-B14F-4D97-AF65-F5344CB8AC3E}">
        <p14:creationId xmlns:p14="http://schemas.microsoft.com/office/powerpoint/2010/main" val="2046762067"/>
      </p:ext>
    </p:extLst>
  </p:cSld>
  <p:clrMapOvr>
    <a:masterClrMapping/>
  </p:clrMapOvr>
  <p:transition spd="slow" advClick="0" advTm="1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par>
                          <p:cTn id="24" fill="hold">
                            <p:stCondLst>
                              <p:cond delay="3500"/>
                            </p:stCondLst>
                            <p:childTnLst>
                              <p:par>
                                <p:cTn id="25" presetID="9" presetClass="emph" presetSubtype="0" grpId="1" nodeType="afterEffect">
                                  <p:stCondLst>
                                    <p:cond delay="3000"/>
                                  </p:stCondLst>
                                  <p:childTnLst>
                                    <p:set>
                                      <p:cBhvr>
                                        <p:cTn id="26" dur="indefinite"/>
                                        <p:tgtEl>
                                          <p:spTgt spid="53"/>
                                        </p:tgtEl>
                                        <p:attrNameLst>
                                          <p:attrName>style.opacity</p:attrName>
                                        </p:attrNameLst>
                                      </p:cBhvr>
                                      <p:to>
                                        <p:strVal val="0.1"/>
                                      </p:to>
                                    </p:set>
                                    <p:animEffect filter="image" prLst="opacity: 0.1">
                                      <p:cBhvr rctx="IE">
                                        <p:cTn id="27" dur="indefinite"/>
                                        <p:tgtEl>
                                          <p:spTgt spid="53"/>
                                        </p:tgtEl>
                                      </p:cBhvr>
                                    </p:animEffect>
                                  </p:childTnLst>
                                </p:cTn>
                              </p:par>
                            </p:childTnLst>
                          </p:cTn>
                        </p:par>
                        <p:par>
                          <p:cTn id="28" fill="hold">
                            <p:stCondLst>
                              <p:cond delay="6500"/>
                            </p:stCondLst>
                            <p:childTnLst>
                              <p:par>
                                <p:cTn id="29" presetID="9" presetClass="emph" presetSubtype="0" grpId="1" nodeType="afterEffect">
                                  <p:stCondLst>
                                    <p:cond delay="0"/>
                                  </p:stCondLst>
                                  <p:childTnLst>
                                    <p:set>
                                      <p:cBhvr>
                                        <p:cTn id="30" dur="indefinite"/>
                                        <p:tgtEl>
                                          <p:spTgt spid="35"/>
                                        </p:tgtEl>
                                        <p:attrNameLst>
                                          <p:attrName>style.opacity</p:attrName>
                                        </p:attrNameLst>
                                      </p:cBhvr>
                                      <p:to>
                                        <p:strVal val="0.1"/>
                                      </p:to>
                                    </p:set>
                                    <p:animEffect filter="image" prLst="opacity: 0.1">
                                      <p:cBhvr rctx="IE">
                                        <p:cTn id="31" dur="indefinite"/>
                                        <p:tgtEl>
                                          <p:spTgt spid="35"/>
                                        </p:tgtEl>
                                      </p:cBhvr>
                                    </p:animEffect>
                                  </p:childTnLst>
                                </p:cTn>
                              </p:par>
                            </p:childTnLst>
                          </p:cTn>
                        </p:par>
                        <p:par>
                          <p:cTn id="32" fill="hold">
                            <p:stCondLst>
                              <p:cond delay="6500"/>
                            </p:stCondLst>
                            <p:childTnLst>
                              <p:par>
                                <p:cTn id="33" presetID="9" presetClass="emph" presetSubtype="0" grpId="1" nodeType="afterEffect">
                                  <p:stCondLst>
                                    <p:cond delay="0"/>
                                  </p:stCondLst>
                                  <p:childTnLst>
                                    <p:set>
                                      <p:cBhvr>
                                        <p:cTn id="34" dur="indefinite"/>
                                        <p:tgtEl>
                                          <p:spTgt spid="36"/>
                                        </p:tgtEl>
                                        <p:attrNameLst>
                                          <p:attrName>style.opacity</p:attrName>
                                        </p:attrNameLst>
                                      </p:cBhvr>
                                      <p:to>
                                        <p:strVal val="0.1"/>
                                      </p:to>
                                    </p:set>
                                    <p:animEffect filter="image" prLst="opacity: 0.1">
                                      <p:cBhvr rctx="IE">
                                        <p:cTn id="35" dur="indefinite"/>
                                        <p:tgtEl>
                                          <p:spTgt spid="36"/>
                                        </p:tgtEl>
                                      </p:cBhvr>
                                    </p:animEffect>
                                  </p:childTnLst>
                                </p:cTn>
                              </p:par>
                            </p:childTnLst>
                          </p:cTn>
                        </p:par>
                        <p:par>
                          <p:cTn id="36" fill="hold">
                            <p:stCondLst>
                              <p:cond delay="6500"/>
                            </p:stCondLst>
                            <p:childTnLst>
                              <p:par>
                                <p:cTn id="37" presetID="9" presetClass="emph" presetSubtype="0" nodeType="afterEffect">
                                  <p:stCondLst>
                                    <p:cond delay="0"/>
                                  </p:stCondLst>
                                  <p:childTnLst>
                                    <p:set>
                                      <p:cBhvr>
                                        <p:cTn id="38" dur="indefinite"/>
                                        <p:tgtEl>
                                          <p:spTgt spid="26"/>
                                        </p:tgtEl>
                                        <p:attrNameLst>
                                          <p:attrName>style.opacity</p:attrName>
                                        </p:attrNameLst>
                                      </p:cBhvr>
                                      <p:to>
                                        <p:strVal val="0.1"/>
                                      </p:to>
                                    </p:set>
                                    <p:animEffect filter="image" prLst="opacity: 0.1">
                                      <p:cBhvr rctx="IE">
                                        <p:cTn id="39" dur="indefinite"/>
                                        <p:tgtEl>
                                          <p:spTgt spid="26"/>
                                        </p:tgtEl>
                                      </p:cBhvr>
                                    </p:animEffect>
                                  </p:childTnLst>
                                </p:cTn>
                              </p:par>
                            </p:childTnLst>
                          </p:cTn>
                        </p:par>
                        <p:par>
                          <p:cTn id="40" fill="hold">
                            <p:stCondLst>
                              <p:cond delay="6500"/>
                            </p:stCondLst>
                            <p:childTnLst>
                              <p:par>
                                <p:cTn id="41" presetID="9" presetClass="emph" presetSubtype="0" grpId="1" nodeType="afterEffect">
                                  <p:stCondLst>
                                    <p:cond delay="0"/>
                                  </p:stCondLst>
                                  <p:childTnLst>
                                    <p:set>
                                      <p:cBhvr>
                                        <p:cTn id="42" dur="indefinite"/>
                                        <p:tgtEl>
                                          <p:spTgt spid="39"/>
                                        </p:tgtEl>
                                        <p:attrNameLst>
                                          <p:attrName>style.opacity</p:attrName>
                                        </p:attrNameLst>
                                      </p:cBhvr>
                                      <p:to>
                                        <p:strVal val="0.1"/>
                                      </p:to>
                                    </p:set>
                                    <p:animEffect filter="image" prLst="opacity: 0.1">
                                      <p:cBhvr rctx="IE">
                                        <p:cTn id="43" dur="indefinite"/>
                                        <p:tgtEl>
                                          <p:spTgt spid="39"/>
                                        </p:tgtEl>
                                      </p:cBhvr>
                                    </p:animEffect>
                                  </p:childTnLst>
                                </p:cTn>
                              </p:par>
                            </p:childTnLst>
                          </p:cTn>
                        </p:par>
                        <p:par>
                          <p:cTn id="44" fill="hold">
                            <p:stCondLst>
                              <p:cond delay="6500"/>
                            </p:stCondLst>
                            <p:childTnLst>
                              <p:par>
                                <p:cTn id="45" presetID="2" presetClass="entr" presetSubtype="8" decel="10000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7000"/>
                            </p:stCondLst>
                            <p:childTnLst>
                              <p:par>
                                <p:cTn id="50" presetID="1"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par>
                          <p:cTn id="64" fill="hold">
                            <p:stCondLst>
                              <p:cond delay="7000"/>
                            </p:stCondLst>
                            <p:childTnLst>
                              <p:par>
                                <p:cTn id="65" presetID="9" presetClass="emph" presetSubtype="0" nodeType="afterEffect">
                                  <p:stCondLst>
                                    <p:cond delay="3000"/>
                                  </p:stCondLst>
                                  <p:childTnLst>
                                    <p:set>
                                      <p:cBhvr>
                                        <p:cTn id="66" dur="indefinite"/>
                                        <p:tgtEl>
                                          <p:spTgt spid="13"/>
                                        </p:tgtEl>
                                        <p:attrNameLst>
                                          <p:attrName>style.opacity</p:attrName>
                                        </p:attrNameLst>
                                      </p:cBhvr>
                                      <p:to>
                                        <p:strVal val="0.1"/>
                                      </p:to>
                                    </p:set>
                                    <p:animEffect filter="image" prLst="opacity: 0.1">
                                      <p:cBhvr rctx="IE">
                                        <p:cTn id="67" dur="indefinite"/>
                                        <p:tgtEl>
                                          <p:spTgt spid="13"/>
                                        </p:tgtEl>
                                      </p:cBhvr>
                                    </p:animEffect>
                                  </p:childTnLst>
                                </p:cTn>
                              </p:par>
                            </p:childTnLst>
                          </p:cTn>
                        </p:par>
                        <p:par>
                          <p:cTn id="68" fill="hold">
                            <p:stCondLst>
                              <p:cond delay="10000"/>
                            </p:stCondLst>
                            <p:childTnLst>
                              <p:par>
                                <p:cTn id="69" presetID="9" presetClass="emph" presetSubtype="0" grpId="1" nodeType="afterEffect">
                                  <p:stCondLst>
                                    <p:cond delay="0"/>
                                  </p:stCondLst>
                                  <p:childTnLst>
                                    <p:set>
                                      <p:cBhvr>
                                        <p:cTn id="70" dur="indefinite"/>
                                        <p:tgtEl>
                                          <p:spTgt spid="49"/>
                                        </p:tgtEl>
                                        <p:attrNameLst>
                                          <p:attrName>style.opacity</p:attrName>
                                        </p:attrNameLst>
                                      </p:cBhvr>
                                      <p:to>
                                        <p:strVal val="0.1"/>
                                      </p:to>
                                    </p:set>
                                    <p:animEffect filter="image" prLst="opacity: 0.1">
                                      <p:cBhvr rctx="IE">
                                        <p:cTn id="71" dur="indefinite"/>
                                        <p:tgtEl>
                                          <p:spTgt spid="49"/>
                                        </p:tgtEl>
                                      </p:cBhvr>
                                    </p:animEffect>
                                  </p:childTnLst>
                                </p:cTn>
                              </p:par>
                            </p:childTnLst>
                          </p:cTn>
                        </p:par>
                        <p:par>
                          <p:cTn id="72" fill="hold">
                            <p:stCondLst>
                              <p:cond delay="10000"/>
                            </p:stCondLst>
                            <p:childTnLst>
                              <p:par>
                                <p:cTn id="73" presetID="9" presetClass="emph" presetSubtype="0" grpId="1" nodeType="afterEffect">
                                  <p:stCondLst>
                                    <p:cond delay="0"/>
                                  </p:stCondLst>
                                  <p:childTnLst>
                                    <p:set>
                                      <p:cBhvr>
                                        <p:cTn id="74" dur="indefinite"/>
                                        <p:tgtEl>
                                          <p:spTgt spid="50"/>
                                        </p:tgtEl>
                                        <p:attrNameLst>
                                          <p:attrName>style.opacity</p:attrName>
                                        </p:attrNameLst>
                                      </p:cBhvr>
                                      <p:to>
                                        <p:strVal val="0.1"/>
                                      </p:to>
                                    </p:set>
                                    <p:animEffect filter="image" prLst="opacity: 0.1">
                                      <p:cBhvr rctx="IE">
                                        <p:cTn id="75" dur="indefinite"/>
                                        <p:tgtEl>
                                          <p:spTgt spid="50"/>
                                        </p:tgtEl>
                                      </p:cBhvr>
                                    </p:animEffect>
                                  </p:childTnLst>
                                </p:cTn>
                              </p:par>
                            </p:childTnLst>
                          </p:cTn>
                        </p:par>
                        <p:par>
                          <p:cTn id="76" fill="hold">
                            <p:stCondLst>
                              <p:cond delay="10000"/>
                            </p:stCondLst>
                            <p:childTnLst>
                              <p:par>
                                <p:cTn id="77" presetID="9" presetClass="emph" presetSubtype="0" grpId="1" nodeType="afterEffect">
                                  <p:stCondLst>
                                    <p:cond delay="0"/>
                                  </p:stCondLst>
                                  <p:childTnLst>
                                    <p:set>
                                      <p:cBhvr>
                                        <p:cTn id="78" dur="indefinite"/>
                                        <p:tgtEl>
                                          <p:spTgt spid="40"/>
                                        </p:tgtEl>
                                        <p:attrNameLst>
                                          <p:attrName>style.opacity</p:attrName>
                                        </p:attrNameLst>
                                      </p:cBhvr>
                                      <p:to>
                                        <p:strVal val="0.1"/>
                                      </p:to>
                                    </p:set>
                                    <p:animEffect filter="image" prLst="opacity: 0.1">
                                      <p:cBhvr rctx="IE">
                                        <p:cTn id="79" dur="indefinite"/>
                                        <p:tgtEl>
                                          <p:spTgt spid="40"/>
                                        </p:tgtEl>
                                      </p:cBhvr>
                                    </p:animEffect>
                                  </p:childTnLst>
                                </p:cTn>
                              </p:par>
                            </p:childTnLst>
                          </p:cTn>
                        </p:par>
                        <p:par>
                          <p:cTn id="80" fill="hold">
                            <p:stCondLst>
                              <p:cond delay="10000"/>
                            </p:stCondLst>
                            <p:childTnLst>
                              <p:par>
                                <p:cTn id="81" presetID="9" presetClass="emph" presetSubtype="0" grpId="1" nodeType="afterEffect">
                                  <p:stCondLst>
                                    <p:cond delay="0"/>
                                  </p:stCondLst>
                                  <p:childTnLst>
                                    <p:set>
                                      <p:cBhvr>
                                        <p:cTn id="82" dur="indefinite"/>
                                        <p:tgtEl>
                                          <p:spTgt spid="41"/>
                                        </p:tgtEl>
                                        <p:attrNameLst>
                                          <p:attrName>style.opacity</p:attrName>
                                        </p:attrNameLst>
                                      </p:cBhvr>
                                      <p:to>
                                        <p:strVal val="0.1"/>
                                      </p:to>
                                    </p:set>
                                    <p:animEffect filter="image" prLst="opacity: 0.1">
                                      <p:cBhvr rctx="IE">
                                        <p:cTn id="83" dur="indefinite"/>
                                        <p:tgtEl>
                                          <p:spTgt spid="41"/>
                                        </p:tgtEl>
                                      </p:cBhvr>
                                    </p:animEffect>
                                  </p:childTnLst>
                                </p:cTn>
                              </p:par>
                            </p:childTnLst>
                          </p:cTn>
                        </p:par>
                        <p:par>
                          <p:cTn id="84" fill="hold">
                            <p:stCondLst>
                              <p:cond delay="10000"/>
                            </p:stCondLst>
                            <p:childTnLst>
                              <p:par>
                                <p:cTn id="85" presetID="2" presetClass="entr" presetSubtype="8" decel="10000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childTnLst>
                          </p:cTn>
                        </p:par>
                        <p:par>
                          <p:cTn id="89" fill="hold">
                            <p:stCondLst>
                              <p:cond delay="10500"/>
                            </p:stCondLst>
                            <p:childTnLst>
                              <p:par>
                                <p:cTn id="90" presetID="1" presetClass="entr" presetSubtype="0"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childTnLst>
                                </p:cTn>
                              </p:par>
                            </p:childTnLst>
                          </p:cTn>
                        </p:par>
                        <p:par>
                          <p:cTn id="92" fill="hold">
                            <p:stCondLst>
                              <p:cond delay="10500"/>
                            </p:stCondLst>
                            <p:childTnLst>
                              <p:par>
                                <p:cTn id="93" presetID="1" presetClass="entr" presetSubtype="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par>
                          <p:cTn id="95" fill="hold">
                            <p:stCondLst>
                              <p:cond delay="10500"/>
                            </p:stCondLst>
                            <p:childTnLst>
                              <p:par>
                                <p:cTn id="96" presetID="1" presetClass="entr" presetSubtype="0" fill="hold" nodeType="afterEffect">
                                  <p:stCondLst>
                                    <p:cond delay="0"/>
                                  </p:stCondLst>
                                  <p:childTnLst>
                                    <p:set>
                                      <p:cBhvr>
                                        <p:cTn id="97" dur="1" fill="hold">
                                          <p:stCondLst>
                                            <p:cond delay="0"/>
                                          </p:stCondLst>
                                        </p:cTn>
                                        <p:tgtEl>
                                          <p:spTgt spid="27"/>
                                        </p:tgtEl>
                                        <p:attrNameLst>
                                          <p:attrName>style.visibility</p:attrName>
                                        </p:attrNameLst>
                                      </p:cBhvr>
                                      <p:to>
                                        <p:strVal val="visible"/>
                                      </p:to>
                                    </p:set>
                                  </p:childTnLst>
                                </p:cTn>
                              </p:par>
                            </p:childTnLst>
                          </p:cTn>
                        </p:par>
                        <p:par>
                          <p:cTn id="98" fill="hold">
                            <p:stCondLst>
                              <p:cond delay="10500"/>
                            </p:stCondLst>
                            <p:childTnLst>
                              <p:par>
                                <p:cTn id="99" presetID="1"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childTnLst>
                          </p:cTn>
                        </p:par>
                        <p:par>
                          <p:cTn id="101" fill="hold">
                            <p:stCondLst>
                              <p:cond delay="10500"/>
                            </p:stCondLst>
                            <p:childTnLst>
                              <p:par>
                                <p:cTn id="102" presetID="1"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childTnLst>
                                </p:cTn>
                              </p:par>
                            </p:childTnLst>
                          </p:cTn>
                        </p:par>
                        <p:par>
                          <p:cTn id="104" fill="hold">
                            <p:stCondLst>
                              <p:cond delay="10500"/>
                            </p:stCondLst>
                            <p:childTnLst>
                              <p:par>
                                <p:cTn id="105" presetID="9" presetClass="emph" presetSubtype="0" grpId="1" nodeType="afterEffect">
                                  <p:stCondLst>
                                    <p:cond delay="3000"/>
                                  </p:stCondLst>
                                  <p:childTnLst>
                                    <p:set>
                                      <p:cBhvr>
                                        <p:cTn id="106" dur="indefinite"/>
                                        <p:tgtEl>
                                          <p:spTgt spid="42"/>
                                        </p:tgtEl>
                                        <p:attrNameLst>
                                          <p:attrName>style.opacity</p:attrName>
                                        </p:attrNameLst>
                                      </p:cBhvr>
                                      <p:to>
                                        <p:strVal val="0.1"/>
                                      </p:to>
                                    </p:set>
                                    <p:animEffect filter="image" prLst="opacity: 0.1">
                                      <p:cBhvr rctx="IE">
                                        <p:cTn id="107" dur="indefinite"/>
                                        <p:tgtEl>
                                          <p:spTgt spid="42"/>
                                        </p:tgtEl>
                                      </p:cBhvr>
                                    </p:animEffect>
                                  </p:childTnLst>
                                </p:cTn>
                              </p:par>
                            </p:childTnLst>
                          </p:cTn>
                        </p:par>
                        <p:par>
                          <p:cTn id="108" fill="hold">
                            <p:stCondLst>
                              <p:cond delay="13500"/>
                            </p:stCondLst>
                            <p:childTnLst>
                              <p:par>
                                <p:cTn id="109" presetID="9" presetClass="emph" presetSubtype="0" grpId="1" nodeType="afterEffect">
                                  <p:stCondLst>
                                    <p:cond delay="0"/>
                                  </p:stCondLst>
                                  <p:childTnLst>
                                    <p:set>
                                      <p:cBhvr>
                                        <p:cTn id="110" dur="indefinite"/>
                                        <p:tgtEl>
                                          <p:spTgt spid="43"/>
                                        </p:tgtEl>
                                        <p:attrNameLst>
                                          <p:attrName>style.opacity</p:attrName>
                                        </p:attrNameLst>
                                      </p:cBhvr>
                                      <p:to>
                                        <p:strVal val="0.1"/>
                                      </p:to>
                                    </p:set>
                                    <p:animEffect filter="image" prLst="opacity: 0.1">
                                      <p:cBhvr rctx="IE">
                                        <p:cTn id="111" dur="indefinite"/>
                                        <p:tgtEl>
                                          <p:spTgt spid="43"/>
                                        </p:tgtEl>
                                      </p:cBhvr>
                                    </p:animEffect>
                                  </p:childTnLst>
                                </p:cTn>
                              </p:par>
                            </p:childTnLst>
                          </p:cTn>
                        </p:par>
                        <p:par>
                          <p:cTn id="112" fill="hold">
                            <p:stCondLst>
                              <p:cond delay="13500"/>
                            </p:stCondLst>
                            <p:childTnLst>
                              <p:par>
                                <p:cTn id="113" presetID="9" presetClass="emph" presetSubtype="0" grpId="1" nodeType="afterEffect">
                                  <p:stCondLst>
                                    <p:cond delay="0"/>
                                  </p:stCondLst>
                                  <p:childTnLst>
                                    <p:set>
                                      <p:cBhvr>
                                        <p:cTn id="114" dur="indefinite"/>
                                        <p:tgtEl>
                                          <p:spTgt spid="45"/>
                                        </p:tgtEl>
                                        <p:attrNameLst>
                                          <p:attrName>style.opacity</p:attrName>
                                        </p:attrNameLst>
                                      </p:cBhvr>
                                      <p:to>
                                        <p:strVal val="0.1"/>
                                      </p:to>
                                    </p:set>
                                    <p:animEffect filter="image" prLst="opacity: 0.1">
                                      <p:cBhvr rctx="IE">
                                        <p:cTn id="115" dur="indefinite"/>
                                        <p:tgtEl>
                                          <p:spTgt spid="45"/>
                                        </p:tgtEl>
                                      </p:cBhvr>
                                    </p:animEffect>
                                  </p:childTnLst>
                                </p:cTn>
                              </p:par>
                            </p:childTnLst>
                          </p:cTn>
                        </p:par>
                        <p:par>
                          <p:cTn id="116" fill="hold">
                            <p:stCondLst>
                              <p:cond delay="13500"/>
                            </p:stCondLst>
                            <p:childTnLst>
                              <p:par>
                                <p:cTn id="117" presetID="9" presetClass="emph" presetSubtype="0" grpId="1" nodeType="afterEffect">
                                  <p:stCondLst>
                                    <p:cond delay="0"/>
                                  </p:stCondLst>
                                  <p:childTnLst>
                                    <p:set>
                                      <p:cBhvr>
                                        <p:cTn id="118" dur="indefinite"/>
                                        <p:tgtEl>
                                          <p:spTgt spid="46"/>
                                        </p:tgtEl>
                                        <p:attrNameLst>
                                          <p:attrName>style.opacity</p:attrName>
                                        </p:attrNameLst>
                                      </p:cBhvr>
                                      <p:to>
                                        <p:strVal val="0.1"/>
                                      </p:to>
                                    </p:set>
                                    <p:animEffect filter="image" prLst="opacity: 0.1">
                                      <p:cBhvr rctx="IE">
                                        <p:cTn id="119" dur="indefinite"/>
                                        <p:tgtEl>
                                          <p:spTgt spid="46"/>
                                        </p:tgtEl>
                                      </p:cBhvr>
                                    </p:animEffect>
                                  </p:childTnLst>
                                </p:cTn>
                              </p:par>
                            </p:childTnLst>
                          </p:cTn>
                        </p:par>
                        <p:par>
                          <p:cTn id="120" fill="hold">
                            <p:stCondLst>
                              <p:cond delay="13500"/>
                            </p:stCondLst>
                            <p:childTnLst>
                              <p:par>
                                <p:cTn id="121" presetID="9" presetClass="emph" presetSubtype="0" nodeType="afterEffect">
                                  <p:stCondLst>
                                    <p:cond delay="0"/>
                                  </p:stCondLst>
                                  <p:childTnLst>
                                    <p:set>
                                      <p:cBhvr>
                                        <p:cTn id="122" dur="indefinite"/>
                                        <p:tgtEl>
                                          <p:spTgt spid="27"/>
                                        </p:tgtEl>
                                        <p:attrNameLst>
                                          <p:attrName>style.opacity</p:attrName>
                                        </p:attrNameLst>
                                      </p:cBhvr>
                                      <p:to>
                                        <p:strVal val="0.1"/>
                                      </p:to>
                                    </p:set>
                                    <p:animEffect filter="image" prLst="opacity: 0.1">
                                      <p:cBhvr rctx="IE">
                                        <p:cTn id="123" dur="indefinite"/>
                                        <p:tgtEl>
                                          <p:spTgt spid="27"/>
                                        </p:tgtEl>
                                      </p:cBhvr>
                                    </p:animEffect>
                                  </p:childTnLst>
                                </p:cTn>
                              </p:par>
                            </p:childTnLst>
                          </p:cTn>
                        </p:par>
                        <p:par>
                          <p:cTn id="124" fill="hold">
                            <p:stCondLst>
                              <p:cond delay="13500"/>
                            </p:stCondLst>
                            <p:childTnLst>
                              <p:par>
                                <p:cTn id="125" presetID="2" presetClass="entr" presetSubtype="8" decel="10000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0-#ppt_w/2"/>
                                          </p:val>
                                        </p:tav>
                                        <p:tav tm="100000">
                                          <p:val>
                                            <p:strVal val="#ppt_x"/>
                                          </p:val>
                                        </p:tav>
                                      </p:tavLst>
                                    </p:anim>
                                    <p:anim calcmode="lin" valueType="num">
                                      <p:cBhvr additive="base">
                                        <p:cTn id="128" dur="500" fill="hold"/>
                                        <p:tgtEl>
                                          <p:spTgt spid="29"/>
                                        </p:tgtEl>
                                        <p:attrNameLst>
                                          <p:attrName>ppt_y</p:attrName>
                                        </p:attrNameLst>
                                      </p:cBhvr>
                                      <p:tavLst>
                                        <p:tav tm="0">
                                          <p:val>
                                            <p:strVal val="#ppt_y"/>
                                          </p:val>
                                        </p:tav>
                                        <p:tav tm="100000">
                                          <p:val>
                                            <p:strVal val="#ppt_y"/>
                                          </p:val>
                                        </p:tav>
                                      </p:tavLst>
                                    </p:anim>
                                  </p:childTnLst>
                                </p:cTn>
                              </p:par>
                            </p:childTnLst>
                          </p:cTn>
                        </p:par>
                        <p:par>
                          <p:cTn id="129" fill="hold">
                            <p:stCondLst>
                              <p:cond delay="14000"/>
                            </p:stCondLst>
                            <p:childTnLst>
                              <p:par>
                                <p:cTn id="130" presetID="1" presetClass="entr" presetSubtype="0" fill="hold" nodeType="afterEffect">
                                  <p:stCondLst>
                                    <p:cond delay="0"/>
                                  </p:stCondLst>
                                  <p:childTnLst>
                                    <p:set>
                                      <p:cBhvr>
                                        <p:cTn id="131" dur="1" fill="hold">
                                          <p:stCondLst>
                                            <p:cond delay="0"/>
                                          </p:stCondLst>
                                        </p:cTn>
                                        <p:tgtEl>
                                          <p:spTgt spid="31"/>
                                        </p:tgtEl>
                                        <p:attrNameLst>
                                          <p:attrName>style.visibility</p:attrName>
                                        </p:attrNameLst>
                                      </p:cBhvr>
                                      <p:to>
                                        <p:strVal val="visible"/>
                                      </p:to>
                                    </p:set>
                                  </p:childTnLst>
                                </p:cTn>
                              </p:par>
                            </p:childTnLst>
                          </p:cTn>
                        </p:par>
                        <p:par>
                          <p:cTn id="132" fill="hold">
                            <p:stCondLst>
                              <p:cond delay="14000"/>
                            </p:stCondLst>
                            <p:childTnLst>
                              <p:par>
                                <p:cTn id="133" presetID="1" presetClass="entr" presetSubtype="0" fill="hold" grpId="0" nodeType="afterEffect">
                                  <p:stCondLst>
                                    <p:cond delay="0"/>
                                  </p:stCondLst>
                                  <p:childTnLst>
                                    <p:set>
                                      <p:cBhvr>
                                        <p:cTn id="134" dur="1" fill="hold">
                                          <p:stCondLst>
                                            <p:cond delay="0"/>
                                          </p:stCondLst>
                                        </p:cTn>
                                        <p:tgtEl>
                                          <p:spTgt spid="32"/>
                                        </p:tgtEl>
                                        <p:attrNameLst>
                                          <p:attrName>style.visibility</p:attrName>
                                        </p:attrNameLst>
                                      </p:cBhvr>
                                      <p:to>
                                        <p:strVal val="visible"/>
                                      </p:to>
                                    </p:set>
                                  </p:childTnLst>
                                </p:cTn>
                              </p:par>
                            </p:childTnLst>
                          </p:cTn>
                        </p:par>
                        <p:par>
                          <p:cTn id="135" fill="hold">
                            <p:stCondLst>
                              <p:cond delay="14000"/>
                            </p:stCondLst>
                            <p:childTnLst>
                              <p:par>
                                <p:cTn id="136" presetID="1" presetClass="entr" presetSubtype="0" fill="hold" grpId="0" nodeType="afterEffect">
                                  <p:stCondLst>
                                    <p:cond delay="0"/>
                                  </p:stCondLst>
                                  <p:childTnLst>
                                    <p:set>
                                      <p:cBhvr>
                                        <p:cTn id="137" dur="1" fill="hold">
                                          <p:stCondLst>
                                            <p:cond delay="0"/>
                                          </p:stCondLst>
                                        </p:cTn>
                                        <p:tgtEl>
                                          <p:spTgt spid="33"/>
                                        </p:tgtEl>
                                        <p:attrNameLst>
                                          <p:attrName>style.visibility</p:attrName>
                                        </p:attrNameLst>
                                      </p:cBhvr>
                                      <p:to>
                                        <p:strVal val="visible"/>
                                      </p:to>
                                    </p:set>
                                  </p:childTnLst>
                                </p:cTn>
                              </p:par>
                            </p:childTnLst>
                          </p:cTn>
                        </p:par>
                        <p:par>
                          <p:cTn id="138" fill="hold">
                            <p:stCondLst>
                              <p:cond delay="14000"/>
                            </p:stCondLst>
                            <p:childTnLst>
                              <p:par>
                                <p:cTn id="139" presetID="1" presetClass="entr" presetSubtype="0" fill="hold" grpId="0" nodeType="afterEffect">
                                  <p:stCondLst>
                                    <p:cond delay="0"/>
                                  </p:stCondLst>
                                  <p:childTnLst>
                                    <p:set>
                                      <p:cBhvr>
                                        <p:cTn id="140" dur="1" fill="hold">
                                          <p:stCondLst>
                                            <p:cond delay="0"/>
                                          </p:stCondLst>
                                        </p:cTn>
                                        <p:tgtEl>
                                          <p:spTgt spid="44"/>
                                        </p:tgtEl>
                                        <p:attrNameLst>
                                          <p:attrName>style.visibility</p:attrName>
                                        </p:attrNameLst>
                                      </p:cBhvr>
                                      <p:to>
                                        <p:strVal val="visible"/>
                                      </p:to>
                                    </p:set>
                                  </p:childTnLst>
                                </p:cTn>
                              </p:par>
                            </p:childTnLst>
                          </p:cTn>
                        </p:par>
                        <p:par>
                          <p:cTn id="141" fill="hold">
                            <p:stCondLst>
                              <p:cond delay="14000"/>
                            </p:stCondLst>
                            <p:childTnLst>
                              <p:par>
                                <p:cTn id="142" presetID="1" presetClass="entr" presetSubtype="0" fill="hold" grpId="0" nodeType="afterEffect">
                                  <p:stCondLst>
                                    <p:cond delay="0"/>
                                  </p:stCondLst>
                                  <p:childTnLst>
                                    <p:set>
                                      <p:cBhvr>
                                        <p:cTn id="14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5" grpId="0" animBg="1"/>
      <p:bldP spid="18" grpId="0" animBg="1"/>
      <p:bldP spid="8" grpId="0" animBg="1"/>
      <p:bldP spid="35" grpId="0" animBg="1"/>
      <p:bldP spid="35" grpId="1" animBg="1"/>
      <p:bldP spid="36" grpId="0" animBg="1"/>
      <p:bldP spid="36" grpId="1" animBg="1"/>
      <p:bldP spid="45" grpId="0" animBg="1"/>
      <p:bldP spid="45" grpId="1" animBg="1"/>
      <p:bldP spid="46" grpId="0" animBg="1"/>
      <p:bldP spid="46" grpId="1" animBg="1"/>
      <p:bldP spid="49" grpId="0" animBg="1"/>
      <p:bldP spid="49" grpId="1" animBg="1"/>
      <p:bldP spid="50" grpId="0" animBg="1"/>
      <p:bldP spid="50" grpId="1" animBg="1"/>
      <p:bldP spid="53" grpId="0">
        <p:tmplLst>
          <p:tmpl>
            <p:tnLst>
              <p:par>
                <p:cTn presetID="1"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childTnLst>
                </p:cTn>
              </p:par>
            </p:tnLst>
          </p:tmpl>
        </p:tmplLst>
      </p:bldP>
      <p:bldP spid="53" grpId="1">
        <p:tmplLst>
          <p:tmpl>
            <p:tnLst>
              <p:par>
                <p:cTn presetID="9" presetClass="emph" presetSubtype="0" nodeType="afterEffect">
                  <p:stCondLst>
                    <p:cond delay="3000"/>
                  </p:stCondLst>
                  <p:childTnLst>
                    <p:set>
                      <p:cBhvr>
                        <p:cTn dur="indefinite"/>
                        <p:tgtEl>
                          <p:spTgt spid="53"/>
                        </p:tgtEl>
                        <p:attrNameLst>
                          <p:attrName>style.opacity</p:attrName>
                        </p:attrNameLst>
                      </p:cBhvr>
                      <p:to>
                        <p:strVal val="0.1"/>
                      </p:to>
                    </p:set>
                    <p:animEffect filter="image" prLst="opacity: 0.1">
                      <p:cBhvr rctx="IE">
                        <p:cTn dur="indefinite"/>
                        <p:tgtEl>
                          <p:spTgt spid="53"/>
                        </p:tgtEl>
                      </p:cBhvr>
                    </p:animEffect>
                  </p:childTnLst>
                </p:cTn>
              </p:par>
            </p:tnLst>
          </p:tmpl>
        </p:tmplLst>
      </p:bldP>
      <p:bldP spid="32" grpId="0" animBg="1"/>
      <p:bldP spid="33" grpId="0" animBg="1"/>
      <p:bldP spid="39" grpId="0">
        <p:tmplLst>
          <p:tmpl>
            <p:tnLst>
              <p:par>
                <p:cTn presetID="1"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childTnLst>
                </p:cTn>
              </p:par>
            </p:tnLst>
          </p:tmpl>
        </p:tmplLst>
      </p:bldP>
      <p:bldP spid="39" grpId="1">
        <p:tmplLst>
          <p:tmpl>
            <p:tnLst>
              <p:par>
                <p:cTn presetID="9" presetClass="emph" presetSubtype="0" nodeType="afterEffect">
                  <p:stCondLst>
                    <p:cond delay="0"/>
                  </p:stCondLst>
                  <p:childTnLst>
                    <p:set>
                      <p:cBhvr>
                        <p:cTn dur="indefinite"/>
                        <p:tgtEl>
                          <p:spTgt spid="39"/>
                        </p:tgtEl>
                        <p:attrNameLst>
                          <p:attrName>style.opacity</p:attrName>
                        </p:attrNameLst>
                      </p:cBhvr>
                      <p:to>
                        <p:strVal val="0.1"/>
                      </p:to>
                    </p:set>
                    <p:animEffect filter="image" prLst="opacity: 0.1">
                      <p:cBhvr rctx="IE">
                        <p:cTn dur="indefinite"/>
                        <p:tgtEl>
                          <p:spTgt spid="39"/>
                        </p:tgtEl>
                      </p:cBhvr>
                    </p:animEffect>
                  </p:childTnLst>
                </p:cTn>
              </p:par>
            </p:tnLst>
          </p:tmpl>
        </p:tmplLst>
      </p:bldP>
      <p:bldP spid="40" grpId="0">
        <p:tmplLst>
          <p:tmpl>
            <p:tnLst>
              <p:par>
                <p:cTn presetID="1"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childTnLst>
                </p:cTn>
              </p:par>
            </p:tnLst>
          </p:tmpl>
        </p:tmplLst>
      </p:bldP>
      <p:bldP spid="40" grpId="1">
        <p:tmplLst>
          <p:tmpl>
            <p:tnLst>
              <p:par>
                <p:cTn presetID="9" presetClass="emph" presetSubtype="0" nodeType="afterEffect">
                  <p:stCondLst>
                    <p:cond delay="0"/>
                  </p:stCondLst>
                  <p:childTnLst>
                    <p:set>
                      <p:cBhvr>
                        <p:cTn dur="indefinite"/>
                        <p:tgtEl>
                          <p:spTgt spid="40"/>
                        </p:tgtEl>
                        <p:attrNameLst>
                          <p:attrName>style.opacity</p:attrName>
                        </p:attrNameLst>
                      </p:cBhvr>
                      <p:to>
                        <p:strVal val="0.1"/>
                      </p:to>
                    </p:set>
                    <p:animEffect filter="image" prLst="opacity: 0.1">
                      <p:cBhvr rctx="IE">
                        <p:cTn dur="indefinite"/>
                        <p:tgtEl>
                          <p:spTgt spid="40"/>
                        </p:tgtEl>
                      </p:cBhvr>
                    </p:animEffect>
                  </p:childTnLst>
                </p:cTn>
              </p:par>
            </p:tnLst>
          </p:tmpl>
        </p:tmplLst>
      </p:bldP>
      <p:bldP spid="41" grpId="0">
        <p:tmplLst>
          <p:tmpl>
            <p:tnLst>
              <p:par>
                <p:cTn presetID="1"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childTnLst>
                </p:cTn>
              </p:par>
            </p:tnLst>
          </p:tmpl>
        </p:tmplLst>
      </p:bldP>
      <p:bldP spid="41" grpId="1">
        <p:tmplLst>
          <p:tmpl>
            <p:tnLst>
              <p:par>
                <p:cTn presetID="9" presetClass="emph" presetSubtype="0" nodeType="afterEffect">
                  <p:stCondLst>
                    <p:cond delay="0"/>
                  </p:stCondLst>
                  <p:childTnLst>
                    <p:set>
                      <p:cBhvr>
                        <p:cTn dur="indefinite"/>
                        <p:tgtEl>
                          <p:spTgt spid="41"/>
                        </p:tgtEl>
                        <p:attrNameLst>
                          <p:attrName>style.opacity</p:attrName>
                        </p:attrNameLst>
                      </p:cBhvr>
                      <p:to>
                        <p:strVal val="0.1"/>
                      </p:to>
                    </p:set>
                    <p:animEffect filter="image" prLst="opacity: 0.1">
                      <p:cBhvr rctx="IE">
                        <p:cTn dur="indefinite"/>
                        <p:tgtEl>
                          <p:spTgt spid="41"/>
                        </p:tgtEl>
                      </p:cBhvr>
                    </p:animEffect>
                  </p:childTnLst>
                </p:cTn>
              </p:par>
            </p:tnLst>
          </p:tmpl>
        </p:tmplLst>
      </p:bldP>
      <p:bldP spid="42" grpId="0">
        <p:tmplLst>
          <p:tmpl>
            <p:tnLst>
              <p:par>
                <p:cTn presetID="1"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childTnLst>
                </p:cTn>
              </p:par>
            </p:tnLst>
          </p:tmpl>
        </p:tmplLst>
      </p:bldP>
      <p:bldP spid="42" grpId="1">
        <p:tmplLst>
          <p:tmpl>
            <p:tnLst>
              <p:par>
                <p:cTn presetID="9" presetClass="emph" presetSubtype="0" nodeType="afterEffect">
                  <p:stCondLst>
                    <p:cond delay="3000"/>
                  </p:stCondLst>
                  <p:childTnLst>
                    <p:set>
                      <p:cBhvr>
                        <p:cTn dur="indefinite"/>
                        <p:tgtEl>
                          <p:spTgt spid="42"/>
                        </p:tgtEl>
                        <p:attrNameLst>
                          <p:attrName>style.opacity</p:attrName>
                        </p:attrNameLst>
                      </p:cBhvr>
                      <p:to>
                        <p:strVal val="0.1"/>
                      </p:to>
                    </p:set>
                    <p:animEffect filter="image" prLst="opacity: 0.1">
                      <p:cBhvr rctx="IE">
                        <p:cTn dur="indefinite"/>
                        <p:tgtEl>
                          <p:spTgt spid="42"/>
                        </p:tgtEl>
                      </p:cBhvr>
                    </p:animEffect>
                  </p:childTnLst>
                </p:cTn>
              </p:par>
            </p:tnLst>
          </p:tmpl>
        </p:tmplLst>
      </p:bldP>
      <p:bldP spid="43" grpId="0">
        <p:tmplLst>
          <p:tmpl>
            <p:tnLst>
              <p:par>
                <p:cTn presetID="1"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childTnLst>
                </p:cTn>
              </p:par>
            </p:tnLst>
          </p:tmpl>
        </p:tmplLst>
      </p:bldP>
      <p:bldP spid="43" grpId="1">
        <p:tmplLst>
          <p:tmpl>
            <p:tnLst>
              <p:par>
                <p:cTn presetID="9" presetClass="emph" presetSubtype="0" nodeType="afterEffect">
                  <p:stCondLst>
                    <p:cond delay="0"/>
                  </p:stCondLst>
                  <p:childTnLst>
                    <p:set>
                      <p:cBhvr>
                        <p:cTn dur="indefinite"/>
                        <p:tgtEl>
                          <p:spTgt spid="43"/>
                        </p:tgtEl>
                        <p:attrNameLst>
                          <p:attrName>style.opacity</p:attrName>
                        </p:attrNameLst>
                      </p:cBhvr>
                      <p:to>
                        <p:strVal val="0.1"/>
                      </p:to>
                    </p:set>
                    <p:animEffect filter="image" prLst="opacity: 0.1">
                      <p:cBhvr rctx="IE">
                        <p:cTn dur="indefinite"/>
                        <p:tgtEl>
                          <p:spTgt spid="43"/>
                        </p:tgtEl>
                      </p:cBhvr>
                    </p:animEffect>
                  </p:childTnLst>
                </p:cTn>
              </p:par>
            </p:tnLst>
          </p:tmpl>
        </p:tmplLst>
      </p:bldP>
      <p:bldP spid="44" grpId="0">
        <p:tmplLst>
          <p:tmpl>
            <p:tnLst>
              <p:par>
                <p:cTn presetID="1"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childTnLst>
                </p:cTn>
              </p:par>
            </p:tnLst>
          </p:tmpl>
        </p:tmplLst>
      </p:bldP>
      <p:bldP spid="47" grpId="0">
        <p:tmplLst>
          <p:tmpl>
            <p:tnLst>
              <p:par>
                <p:cTn presetID="1"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2095200" y="3265742"/>
            <a:ext cx="8481600" cy="1661993"/>
          </a:xfrm>
        </p:spPr>
        <p:txBody>
          <a:bodyPr anchor="b">
            <a:spAutoFit/>
          </a:bodyPr>
          <a:lstStyle>
            <a:lvl1pPr>
              <a:defRPr sz="6000"/>
            </a:lvl1pPr>
          </a:lstStyle>
          <a:p>
            <a:r>
              <a:rPr lang="en-BE" dirty="0"/>
              <a:t>Click to add chapter title</a:t>
            </a:r>
          </a:p>
        </p:txBody>
      </p:sp>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200" y="4762800"/>
            <a:ext cx="1332000" cy="1332000"/>
          </a:xfrm>
          <a:prstGeom prst="rect">
            <a:avLst/>
          </a:prstGeom>
        </p:spPr>
      </p:pic>
      <p:pic>
        <p:nvPicPr>
          <p:cNvPr id="3" name="Graphic 2">
            <a:extLst>
              <a:ext uri="{FF2B5EF4-FFF2-40B4-BE49-F238E27FC236}">
                <a16:creationId xmlns:a16="http://schemas.microsoft.com/office/drawing/2014/main" id="{5A73F7F8-83EC-4874-9076-DB6C81724AA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19600" y="6285600"/>
            <a:ext cx="791999" cy="260402"/>
          </a:xfrm>
          <a:prstGeom prst="rect">
            <a:avLst/>
          </a:prstGeom>
        </p:spPr>
      </p:pic>
    </p:spTree>
    <p:extLst>
      <p:ext uri="{BB962C8B-B14F-4D97-AF65-F5344CB8AC3E}">
        <p14:creationId xmlns:p14="http://schemas.microsoft.com/office/powerpoint/2010/main" val="395032893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1">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5B0ACF1-FE77-4F22-A4B3-4ADDB704B47C}"/>
              </a:ext>
            </a:extLst>
          </p:cNvPr>
          <p:cNvSpPr>
            <a:spLocks noGrp="1" noChangeAspect="1"/>
          </p:cNvSpPr>
          <p:nvPr>
            <p:ph type="pic" sz="quarter" idx="10" hasCustomPrompt="1"/>
          </p:nvPr>
        </p:nvSpPr>
        <p:spPr>
          <a:xfrm>
            <a:off x="8736089" y="657636"/>
            <a:ext cx="2700000" cy="2700000"/>
          </a:xfrm>
        </p:spPr>
        <p:txBody>
          <a:bodyPr/>
          <a:lstStyle>
            <a:lvl1pPr>
              <a:defRPr/>
            </a:lvl1pPr>
          </a:lstStyle>
          <a:p>
            <a:r>
              <a:rPr lang="en-US" dirty="0"/>
              <a:t>I</a:t>
            </a:r>
            <a:r>
              <a:rPr lang="en-BE" dirty="0" err="1"/>
              <a:t>nsert</a:t>
            </a:r>
            <a:r>
              <a:rPr lang="en-BE" dirty="0"/>
              <a:t> icon</a:t>
            </a:r>
          </a:p>
        </p:txBody>
      </p:sp>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763200" y="4432807"/>
            <a:ext cx="8596800" cy="1661993"/>
          </a:xfrm>
        </p:spPr>
        <p:txBody>
          <a:bodyPr anchor="b">
            <a:spAutoFit/>
          </a:bodyPr>
          <a:lstStyle>
            <a:lvl1pPr>
              <a:defRPr sz="6000"/>
            </a:lvl1pPr>
          </a:lstStyle>
          <a:p>
            <a:r>
              <a:rPr lang="en-US" dirty="0"/>
              <a:t>Click </a:t>
            </a:r>
            <a:r>
              <a:rPr lang="en-BE" dirty="0"/>
              <a:t>to add chapter title</a:t>
            </a:r>
          </a:p>
        </p:txBody>
      </p:sp>
      <p:pic>
        <p:nvPicPr>
          <p:cNvPr id="5" name="Graphic 4">
            <a:extLst>
              <a:ext uri="{FF2B5EF4-FFF2-40B4-BE49-F238E27FC236}">
                <a16:creationId xmlns:a16="http://schemas.microsoft.com/office/drawing/2014/main" id="{49CA2AD4-DF73-4D25-8AD1-A497DE5026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9600" y="6285600"/>
            <a:ext cx="792000" cy="260402"/>
          </a:xfrm>
          <a:prstGeom prst="rect">
            <a:avLst/>
          </a:prstGeom>
        </p:spPr>
      </p:pic>
    </p:spTree>
    <p:extLst>
      <p:ext uri="{BB962C8B-B14F-4D97-AF65-F5344CB8AC3E}">
        <p14:creationId xmlns:p14="http://schemas.microsoft.com/office/powerpoint/2010/main" val="1747693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icture in shap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059F7A6-3F1B-4E42-8933-338C2F694364}"/>
              </a:ext>
            </a:extLst>
          </p:cNvPr>
          <p:cNvSpPr>
            <a:spLocks noGrp="1"/>
          </p:cNvSpPr>
          <p:nvPr>
            <p:ph type="pic" sz="quarter" idx="11"/>
          </p:nvPr>
        </p:nvSpPr>
        <p:spPr>
          <a:xfrm>
            <a:off x="1" y="-15875"/>
            <a:ext cx="6249751" cy="6312426"/>
          </a:xfrm>
          <a:custGeom>
            <a:avLst/>
            <a:gdLst>
              <a:gd name="connsiteX0" fmla="*/ 4090188 w 6249751"/>
              <a:gd name="connsiteY0" fmla="*/ 1286674 h 6312426"/>
              <a:gd name="connsiteX1" fmla="*/ 6249751 w 6249751"/>
              <a:gd name="connsiteY1" fmla="*/ 1286674 h 6312426"/>
              <a:gd name="connsiteX2" fmla="*/ 6249751 w 6249751"/>
              <a:gd name="connsiteY2" fmla="*/ 6312426 h 6312426"/>
              <a:gd name="connsiteX3" fmla="*/ 1223999 w 6249751"/>
              <a:gd name="connsiteY3" fmla="*/ 6312426 h 6312426"/>
              <a:gd name="connsiteX4" fmla="*/ 1223999 w 6249751"/>
              <a:gd name="connsiteY4" fmla="*/ 4152887 h 6312426"/>
              <a:gd name="connsiteX5" fmla="*/ 4090188 w 6249751"/>
              <a:gd name="connsiteY5" fmla="*/ 4152887 h 6312426"/>
              <a:gd name="connsiteX6" fmla="*/ 1548588 w 6249751"/>
              <a:gd name="connsiteY6" fmla="*/ 0 h 6312426"/>
              <a:gd name="connsiteX7" fmla="*/ 3708151 w 6249751"/>
              <a:gd name="connsiteY7" fmla="*/ 0 h 6312426"/>
              <a:gd name="connsiteX8" fmla="*/ 3708151 w 6249751"/>
              <a:gd name="connsiteY8" fmla="*/ 3756426 h 6312426"/>
              <a:gd name="connsiteX9" fmla="*/ 0 w 6249751"/>
              <a:gd name="connsiteY9" fmla="*/ 3756426 h 6312426"/>
              <a:gd name="connsiteX10" fmla="*/ 0 w 6249751"/>
              <a:gd name="connsiteY10" fmla="*/ 1596887 h 6312426"/>
              <a:gd name="connsiteX11" fmla="*/ 1548588 w 6249751"/>
              <a:gd name="connsiteY11" fmla="*/ 1596887 h 631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9751" h="6312426">
                <a:moveTo>
                  <a:pt x="4090188" y="1286674"/>
                </a:moveTo>
                <a:lnTo>
                  <a:pt x="6249751" y="1286674"/>
                </a:lnTo>
                <a:lnTo>
                  <a:pt x="6249751" y="6312426"/>
                </a:lnTo>
                <a:lnTo>
                  <a:pt x="1223999" y="6312426"/>
                </a:lnTo>
                <a:lnTo>
                  <a:pt x="1223999" y="4152887"/>
                </a:lnTo>
                <a:lnTo>
                  <a:pt x="4090188" y="4152887"/>
                </a:lnTo>
                <a:close/>
                <a:moveTo>
                  <a:pt x="1548588" y="0"/>
                </a:moveTo>
                <a:lnTo>
                  <a:pt x="3708151" y="0"/>
                </a:lnTo>
                <a:lnTo>
                  <a:pt x="3708151" y="3756426"/>
                </a:lnTo>
                <a:lnTo>
                  <a:pt x="0" y="3756426"/>
                </a:lnTo>
                <a:lnTo>
                  <a:pt x="0" y="1596887"/>
                </a:lnTo>
                <a:lnTo>
                  <a:pt x="1548588" y="1596887"/>
                </a:lnTo>
                <a:close/>
              </a:path>
            </a:pathLst>
          </a:custGeom>
        </p:spPr>
        <p:txBody>
          <a:bodyPr wrap="square">
            <a:noAutofit/>
          </a:bodyPr>
          <a:lstStyle/>
          <a:p>
            <a:r>
              <a:rPr lang="fr-FR"/>
              <a:t>Cliquez sur l'icône pour ajouter une image</a:t>
            </a:r>
            <a:endParaRPr lang="en-BE"/>
          </a:p>
        </p:txBody>
      </p:sp>
      <p:sp>
        <p:nvSpPr>
          <p:cNvPr id="2" name="Title 1">
            <a:extLst>
              <a:ext uri="{FF2B5EF4-FFF2-40B4-BE49-F238E27FC236}">
                <a16:creationId xmlns:a16="http://schemas.microsoft.com/office/drawing/2014/main" id="{CA05FEFE-2A46-4B49-9BF4-85DE22A56A40}"/>
              </a:ext>
            </a:extLst>
          </p:cNvPr>
          <p:cNvSpPr>
            <a:spLocks noGrp="1"/>
          </p:cNvSpPr>
          <p:nvPr>
            <p:ph type="ctrTitle" hasCustomPrompt="1"/>
          </p:nvPr>
        </p:nvSpPr>
        <p:spPr>
          <a:xfrm>
            <a:off x="6800400" y="1321200"/>
            <a:ext cx="4194000" cy="1269600"/>
          </a:xfrm>
        </p:spPr>
        <p:txBody>
          <a:bodyPr anchor="t">
            <a:noAutofit/>
          </a:bodyPr>
          <a:lstStyle>
            <a:lvl1pPr algn="l">
              <a:lnSpc>
                <a:spcPct val="100000"/>
              </a:lnSpc>
              <a:defRPr sz="3800"/>
            </a:lvl1pPr>
          </a:lstStyle>
          <a:p>
            <a:r>
              <a:rPr lang="en-US" dirty="0"/>
              <a:t>Title of the presentation</a:t>
            </a:r>
            <a:endParaRPr lang="en-BE" dirty="0"/>
          </a:p>
        </p:txBody>
      </p:sp>
      <p:sp>
        <p:nvSpPr>
          <p:cNvPr id="4" name="Date Placeholder 3">
            <a:extLst>
              <a:ext uri="{FF2B5EF4-FFF2-40B4-BE49-F238E27FC236}">
                <a16:creationId xmlns:a16="http://schemas.microsoft.com/office/drawing/2014/main" id="{5496AEB2-E71D-4D1A-AB6E-0D2D4F68381E}"/>
              </a:ext>
            </a:extLst>
          </p:cNvPr>
          <p:cNvSpPr>
            <a:spLocks noGrp="1"/>
          </p:cNvSpPr>
          <p:nvPr>
            <p:ph type="dt" sz="half" idx="10"/>
          </p:nvPr>
        </p:nvSpPr>
        <p:spPr>
          <a:xfrm>
            <a:off x="6800400" y="2793600"/>
            <a:ext cx="4194000" cy="230400"/>
          </a:xfrm>
        </p:spPr>
        <p:txBody>
          <a:bodyPr/>
          <a:lstStyle>
            <a:lvl1pPr>
              <a:defRPr sz="2000">
                <a:solidFill>
                  <a:schemeClr val="bg1"/>
                </a:solidFill>
              </a:defRPr>
            </a:lvl1pPr>
          </a:lstStyle>
          <a:p>
            <a:fld id="{E40A0F4E-FA3A-463E-8A5B-2ED2208D28F9}" type="datetime4">
              <a:rPr lang="nl-NL" smtClean="0"/>
              <a:t>10 januari 2022</a:t>
            </a:fld>
            <a:endParaRPr lang="en-BE" dirty="0"/>
          </a:p>
        </p:txBody>
      </p:sp>
      <p:pic>
        <p:nvPicPr>
          <p:cNvPr id="15" name="Graphic 14">
            <a:extLst>
              <a:ext uri="{FF2B5EF4-FFF2-40B4-BE49-F238E27FC236}">
                <a16:creationId xmlns:a16="http://schemas.microsoft.com/office/drawing/2014/main" id="{E8A13EEA-9437-4234-A3BC-CECE3DEEAB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36800" y="5544000"/>
            <a:ext cx="2293199" cy="753982"/>
          </a:xfrm>
          <a:prstGeom prst="rect">
            <a:avLst/>
          </a:prstGeom>
        </p:spPr>
      </p:pic>
    </p:spTree>
    <p:extLst>
      <p:ext uri="{BB962C8B-B14F-4D97-AF65-F5344CB8AC3E}">
        <p14:creationId xmlns:p14="http://schemas.microsoft.com/office/powerpoint/2010/main" val="1587780536"/>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94EAEB6-C2D6-4383-9BA8-F6FFD079C088}"/>
              </a:ext>
            </a:extLst>
          </p:cNvPr>
          <p:cNvSpPr>
            <a:spLocks noGrp="1"/>
          </p:cNvSpPr>
          <p:nvPr>
            <p:ph type="pic" sz="quarter" idx="10"/>
          </p:nvPr>
        </p:nvSpPr>
        <p:spPr>
          <a:xfrm>
            <a:off x="5922000" y="0"/>
            <a:ext cx="6270000" cy="6300000"/>
          </a:xfrm>
          <a:custGeom>
            <a:avLst/>
            <a:gdLst>
              <a:gd name="connsiteX0" fmla="*/ 0 w 6270000"/>
              <a:gd name="connsiteY0" fmla="*/ 680400 h 6300000"/>
              <a:gd name="connsiteX1" fmla="*/ 2414747 w 6270000"/>
              <a:gd name="connsiteY1" fmla="*/ 680400 h 6300000"/>
              <a:gd name="connsiteX2" fmla="*/ 2414747 w 6270000"/>
              <a:gd name="connsiteY2" fmla="*/ 3885248 h 6300000"/>
              <a:gd name="connsiteX3" fmla="*/ 5619600 w 6270000"/>
              <a:gd name="connsiteY3" fmla="*/ 3885249 h 6300000"/>
              <a:gd name="connsiteX4" fmla="*/ 5619600 w 6270000"/>
              <a:gd name="connsiteY4" fmla="*/ 6300000 h 6300000"/>
              <a:gd name="connsiteX5" fmla="*/ 0 w 6270000"/>
              <a:gd name="connsiteY5" fmla="*/ 6300000 h 6300000"/>
              <a:gd name="connsiteX6" fmla="*/ 2952000 w 6270000"/>
              <a:gd name="connsiteY6" fmla="*/ 0 h 6300000"/>
              <a:gd name="connsiteX7" fmla="*/ 5366747 w 6270000"/>
              <a:gd name="connsiteY7" fmla="*/ 0 h 6300000"/>
              <a:gd name="connsiteX8" fmla="*/ 5366747 w 6270000"/>
              <a:gd name="connsiteY8" fmla="*/ 933249 h 6300000"/>
              <a:gd name="connsiteX9" fmla="*/ 6270000 w 6270000"/>
              <a:gd name="connsiteY9" fmla="*/ 933249 h 6300000"/>
              <a:gd name="connsiteX10" fmla="*/ 6270000 w 6270000"/>
              <a:gd name="connsiteY10" fmla="*/ 3348000 h 6300000"/>
              <a:gd name="connsiteX11" fmla="*/ 2952000 w 6270000"/>
              <a:gd name="connsiteY11" fmla="*/ 3348000 h 63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0000" h="6300000">
                <a:moveTo>
                  <a:pt x="0" y="680400"/>
                </a:moveTo>
                <a:lnTo>
                  <a:pt x="2414747" y="680400"/>
                </a:lnTo>
                <a:lnTo>
                  <a:pt x="2414747" y="3885248"/>
                </a:lnTo>
                <a:lnTo>
                  <a:pt x="5619600" y="3885249"/>
                </a:lnTo>
                <a:lnTo>
                  <a:pt x="5619600" y="6300000"/>
                </a:lnTo>
                <a:lnTo>
                  <a:pt x="0" y="6300000"/>
                </a:lnTo>
                <a:close/>
                <a:moveTo>
                  <a:pt x="2952000" y="0"/>
                </a:moveTo>
                <a:lnTo>
                  <a:pt x="5366747" y="0"/>
                </a:lnTo>
                <a:lnTo>
                  <a:pt x="5366747" y="933249"/>
                </a:lnTo>
                <a:lnTo>
                  <a:pt x="6270000" y="933249"/>
                </a:lnTo>
                <a:lnTo>
                  <a:pt x="6270000" y="3348000"/>
                </a:lnTo>
                <a:lnTo>
                  <a:pt x="2952000" y="3348000"/>
                </a:lnTo>
                <a:close/>
              </a:path>
            </a:pathLst>
          </a:custGeom>
        </p:spPr>
        <p:txBody>
          <a:bodyPr wrap="square">
            <a:noAutofit/>
          </a:bodyPr>
          <a:lstStyle/>
          <a:p>
            <a:endParaRPr lang="en-BE"/>
          </a:p>
        </p:txBody>
      </p:sp>
      <p:sp>
        <p:nvSpPr>
          <p:cNvPr id="2" name="Title 1">
            <a:extLst>
              <a:ext uri="{FF2B5EF4-FFF2-40B4-BE49-F238E27FC236}">
                <a16:creationId xmlns:a16="http://schemas.microsoft.com/office/drawing/2014/main" id="{925C23AD-BDCC-4CB8-B5FA-A4567B14F143}"/>
              </a:ext>
            </a:extLst>
          </p:cNvPr>
          <p:cNvSpPr>
            <a:spLocks noGrp="1"/>
          </p:cNvSpPr>
          <p:nvPr>
            <p:ph type="title" hasCustomPrompt="1"/>
          </p:nvPr>
        </p:nvSpPr>
        <p:spPr>
          <a:xfrm>
            <a:off x="763200" y="1371600"/>
            <a:ext cx="4788000" cy="997196"/>
          </a:xfrm>
        </p:spPr>
        <p:txBody>
          <a:bodyPr>
            <a:spAutoFit/>
          </a:bodyPr>
          <a:lstStyle>
            <a:lvl1pPr>
              <a:defRPr/>
            </a:lvl1pPr>
          </a:lstStyle>
          <a:p>
            <a:r>
              <a:rPr lang="en-BE" dirty="0"/>
              <a:t>Click to add chapter title</a:t>
            </a:r>
          </a:p>
        </p:txBody>
      </p:sp>
      <p:pic>
        <p:nvPicPr>
          <p:cNvPr id="3" name="Graphic 2">
            <a:extLst>
              <a:ext uri="{FF2B5EF4-FFF2-40B4-BE49-F238E27FC236}">
                <a16:creationId xmlns:a16="http://schemas.microsoft.com/office/drawing/2014/main" id="{C137BC8D-9066-4B60-84AE-88C6888C42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9200" y="6285600"/>
            <a:ext cx="791999" cy="260402"/>
          </a:xfrm>
          <a:prstGeom prst="rect">
            <a:avLst/>
          </a:prstGeom>
        </p:spPr>
      </p:pic>
    </p:spTree>
    <p:extLst>
      <p:ext uri="{BB962C8B-B14F-4D97-AF65-F5344CB8AC3E}">
        <p14:creationId xmlns:p14="http://schemas.microsoft.com/office/powerpoint/2010/main" val="2206013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2 column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B13509-A112-4430-BE82-CB8EF6AB106E}"/>
              </a:ext>
            </a:extLst>
          </p:cNvPr>
          <p:cNvSpPr/>
          <p:nvPr userDrawn="1"/>
        </p:nvSpPr>
        <p:spPr>
          <a:xfrm>
            <a:off x="5889600" y="0"/>
            <a:ext cx="6302400"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a:xfrm>
            <a:off x="763200" y="763200"/>
            <a:ext cx="4804480" cy="900000"/>
          </a:xfrm>
        </p:spPr>
        <p:txBody>
          <a:bodyPr/>
          <a:lstStyle/>
          <a:p>
            <a:r>
              <a:rPr lang="en-US" dirty="0"/>
              <a:t>Click to edit Master title style</a:t>
            </a:r>
            <a:endParaRPr lang="en-BE" dirty="0"/>
          </a:p>
        </p:txBody>
      </p:sp>
      <p:sp>
        <p:nvSpPr>
          <p:cNvPr id="3" name="Content Placeholder 2">
            <a:extLst>
              <a:ext uri="{FF2B5EF4-FFF2-40B4-BE49-F238E27FC236}">
                <a16:creationId xmlns:a16="http://schemas.microsoft.com/office/drawing/2014/main" id="{A7C1117D-00DB-43B4-9D71-0F4BF624C4E0}"/>
              </a:ext>
            </a:extLst>
          </p:cNvPr>
          <p:cNvSpPr>
            <a:spLocks noGrp="1"/>
          </p:cNvSpPr>
          <p:nvPr>
            <p:ph idx="1"/>
          </p:nvPr>
        </p:nvSpPr>
        <p:spPr>
          <a:xfrm>
            <a:off x="6544800" y="1616400"/>
            <a:ext cx="4536000" cy="3326552"/>
          </a:xfrm>
        </p:spPr>
        <p:txBody>
          <a:bodyPr>
            <a:spAutoFit/>
          </a:bodyPr>
          <a:lstStyle>
            <a:lvl1pPr marL="720000">
              <a:defRPr/>
            </a:lvl1pPr>
            <a:lvl2pPr marL="1080000">
              <a:buFontTx/>
              <a:buBlip>
                <a:blip r:embed="rId2">
                  <a:extLst>
                    <a:ext uri="{96DAC541-7B7A-43D3-8B79-37D633B846F1}">
                      <asvg:svgBlip xmlns:asvg="http://schemas.microsoft.com/office/drawing/2016/SVG/main" r:embed="rId3"/>
                    </a:ext>
                  </a:extLst>
                </a:blip>
              </a:buBlip>
              <a:defRPr/>
            </a:lvl2pPr>
            <a:lvl3pPr marL="1440000">
              <a:defRPr/>
            </a:lvl3pPr>
            <a:lvl4pPr marL="1800000">
              <a:buFontTx/>
              <a:buBlip>
                <a:blip r:embed="rId4">
                  <a:extLst>
                    <a:ext uri="{96DAC541-7B7A-43D3-8B79-37D633B846F1}">
                      <asvg:svgBlip xmlns:asvg="http://schemas.microsoft.com/office/drawing/2016/SVG/main" r:embed="rId5"/>
                    </a:ext>
                  </a:extLst>
                </a:blip>
              </a:buBlip>
              <a:defRPr/>
            </a:lvl4pPr>
            <a:lvl5pPr marL="2160000">
              <a:defRPr/>
            </a:lvl5pPr>
            <a:lvl6pPr marL="2520000">
              <a:buFontTx/>
              <a:buBlip>
                <a:blip r:embed="rId6">
                  <a:extLst>
                    <a:ext uri="{96DAC541-7B7A-43D3-8B79-37D633B846F1}">
                      <asvg:svgBlip xmlns:asvg="http://schemas.microsoft.com/office/drawing/2016/SVG/main" r:embed="rId7"/>
                    </a:ext>
                  </a:extLst>
                </a:blip>
              </a:buBlip>
              <a:defRPr/>
            </a:lvl6pPr>
            <a:lvl7pPr marL="2880000">
              <a:defRPr/>
            </a:lvl7pPr>
            <a:lvl8pPr>
              <a:defRPr/>
            </a:lvl8pPr>
            <a:lvl9pPr>
              <a:defRPr sz="3000" b="1">
                <a:solidFill>
                  <a:srgbClr val="64646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a:p>
            <a:pPr lvl="5"/>
            <a:r>
              <a:rPr lang="fr-FR" dirty="0"/>
              <a:t>S</a:t>
            </a:r>
            <a:r>
              <a:rPr lang="en-BE" dirty="0"/>
              <a:t>ix</a:t>
            </a:r>
          </a:p>
          <a:p>
            <a:pPr lvl="6"/>
            <a:r>
              <a:rPr lang="fr-FR" dirty="0"/>
              <a:t>S</a:t>
            </a:r>
            <a:r>
              <a:rPr lang="en-BE" dirty="0"/>
              <a:t>even</a:t>
            </a:r>
          </a:p>
          <a:p>
            <a:pPr lvl="7"/>
            <a:r>
              <a:rPr lang="fr-FR" dirty="0"/>
              <a:t>E</a:t>
            </a:r>
            <a:r>
              <a:rPr lang="en-BE" dirty="0" err="1"/>
              <a:t>ight</a:t>
            </a:r>
            <a:endParaRPr lang="en-BE" dirty="0"/>
          </a:p>
          <a:p>
            <a:pPr lvl="8"/>
            <a:r>
              <a:rPr lang="fr-FR" dirty="0"/>
              <a:t>N</a:t>
            </a:r>
            <a:r>
              <a:rPr lang="en-BE" dirty="0" err="1"/>
              <a:t>ine</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01A154DD-D046-40C7-BCB1-0B39A78F8D91}" type="datetime1">
              <a:rPr lang="nl-NL" smtClean="0"/>
              <a:t>10-1-2022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901600"/>
            <a:ext cx="4806000" cy="56728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E" dirty="0"/>
          </a:p>
        </p:txBody>
      </p:sp>
      <p:pic>
        <p:nvPicPr>
          <p:cNvPr id="8" name="Graphic 7">
            <a:extLst>
              <a:ext uri="{FF2B5EF4-FFF2-40B4-BE49-F238E27FC236}">
                <a16:creationId xmlns:a16="http://schemas.microsoft.com/office/drawing/2014/main" id="{2B07394B-5AC5-44A3-9001-189E29E7F37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019600" y="6285600"/>
            <a:ext cx="791999" cy="260402"/>
          </a:xfrm>
          <a:prstGeom prst="rect">
            <a:avLst/>
          </a:prstGeom>
        </p:spPr>
      </p:pic>
      <p:sp>
        <p:nvSpPr>
          <p:cNvPr id="11" name="Content Placeholder 2">
            <a:extLst>
              <a:ext uri="{FF2B5EF4-FFF2-40B4-BE49-F238E27FC236}">
                <a16:creationId xmlns:a16="http://schemas.microsoft.com/office/drawing/2014/main" id="{77343371-BFB7-43A9-9F47-88D091B0EA71}"/>
              </a:ext>
            </a:extLst>
          </p:cNvPr>
          <p:cNvSpPr>
            <a:spLocks noGrp="1"/>
          </p:cNvSpPr>
          <p:nvPr>
            <p:ph idx="14"/>
          </p:nvPr>
        </p:nvSpPr>
        <p:spPr>
          <a:xfrm>
            <a:off x="1537200" y="3022240"/>
            <a:ext cx="3240000" cy="2100575"/>
          </a:xfrm>
        </p:spPr>
        <p:txBody>
          <a:bodyPr>
            <a:spAutoFit/>
          </a:bodyPr>
          <a:lstStyle>
            <a:lvl1pPr marL="0" indent="0">
              <a:lnSpc>
                <a:spcPts val="2100"/>
              </a:lnSpc>
              <a:spcAft>
                <a:spcPts val="3800"/>
              </a:spcAft>
              <a:buFontTx/>
              <a:buNone/>
              <a:defRPr/>
            </a:lvl1pPr>
            <a:lvl5pPr>
              <a:defRPr/>
            </a:lvl5pPr>
            <a:lvl8pPr>
              <a:defRPr/>
            </a:lvl8pPr>
            <a:lvl9pPr>
              <a:defRPr sz="3000" b="1">
                <a:solidFill>
                  <a:srgbClr val="64646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Tree>
    <p:extLst>
      <p:ext uri="{BB962C8B-B14F-4D97-AF65-F5344CB8AC3E}">
        <p14:creationId xmlns:p14="http://schemas.microsoft.com/office/powerpoint/2010/main" val="1461723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2 column content graph">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B13509-A112-4430-BE82-CB8EF6AB106E}"/>
              </a:ext>
            </a:extLst>
          </p:cNvPr>
          <p:cNvSpPr/>
          <p:nvPr userDrawn="1"/>
        </p:nvSpPr>
        <p:spPr>
          <a:xfrm>
            <a:off x="5889600" y="0"/>
            <a:ext cx="6302400"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a:xfrm>
            <a:off x="763200" y="763200"/>
            <a:ext cx="3600000" cy="1495794"/>
          </a:xfrm>
        </p:spPr>
        <p:txBody>
          <a:bodyPr>
            <a:spAutoFit/>
          </a:bodyPr>
          <a:lstStyle/>
          <a:p>
            <a:r>
              <a:rPr lang="en-US" dirty="0"/>
              <a:t>Click to edit Master title style</a:t>
            </a:r>
            <a:endParaRPr lang="en-BE" dirty="0"/>
          </a:p>
        </p:txBody>
      </p:sp>
      <p:sp>
        <p:nvSpPr>
          <p:cNvPr id="3" name="Content Placeholder 2">
            <a:extLst>
              <a:ext uri="{FF2B5EF4-FFF2-40B4-BE49-F238E27FC236}">
                <a16:creationId xmlns:a16="http://schemas.microsoft.com/office/drawing/2014/main" id="{A7C1117D-00DB-43B4-9D71-0F4BF624C4E0}"/>
              </a:ext>
            </a:extLst>
          </p:cNvPr>
          <p:cNvSpPr>
            <a:spLocks noGrp="1"/>
          </p:cNvSpPr>
          <p:nvPr>
            <p:ph idx="1"/>
          </p:nvPr>
        </p:nvSpPr>
        <p:spPr>
          <a:xfrm>
            <a:off x="7146000" y="1303200"/>
            <a:ext cx="4536000" cy="3326552"/>
          </a:xfrm>
        </p:spPr>
        <p:txBody>
          <a:bodyPr>
            <a:spAutoFit/>
          </a:bodyPr>
          <a:lstStyle>
            <a:lvl1pPr marL="720000">
              <a:defRPr/>
            </a:lvl1pPr>
            <a:lvl2pPr marL="1080000">
              <a:buFontTx/>
              <a:buBlip>
                <a:blip r:embed="rId2">
                  <a:extLst>
                    <a:ext uri="{96DAC541-7B7A-43D3-8B79-37D633B846F1}">
                      <asvg:svgBlip xmlns:asvg="http://schemas.microsoft.com/office/drawing/2016/SVG/main" r:embed="rId3"/>
                    </a:ext>
                  </a:extLst>
                </a:blip>
              </a:buBlip>
              <a:defRPr/>
            </a:lvl2pPr>
            <a:lvl3pPr marL="1440000">
              <a:defRPr/>
            </a:lvl3pPr>
            <a:lvl4pPr marL="1800000">
              <a:buFontTx/>
              <a:buBlip>
                <a:blip r:embed="rId4">
                  <a:extLst>
                    <a:ext uri="{96DAC541-7B7A-43D3-8B79-37D633B846F1}">
                      <asvg:svgBlip xmlns:asvg="http://schemas.microsoft.com/office/drawing/2016/SVG/main" r:embed="rId5"/>
                    </a:ext>
                  </a:extLst>
                </a:blip>
              </a:buBlip>
              <a:defRPr/>
            </a:lvl4pPr>
            <a:lvl5pPr marL="2160000">
              <a:defRPr/>
            </a:lvl5pPr>
            <a:lvl6pPr marL="2520000">
              <a:buFontTx/>
              <a:buBlip>
                <a:blip r:embed="rId6">
                  <a:extLst>
                    <a:ext uri="{96DAC541-7B7A-43D3-8B79-37D633B846F1}">
                      <asvg:svgBlip xmlns:asvg="http://schemas.microsoft.com/office/drawing/2016/SVG/main" r:embed="rId7"/>
                    </a:ext>
                  </a:extLst>
                </a:blip>
              </a:buBlip>
              <a:defRPr/>
            </a:lvl6pPr>
            <a:lvl7pPr marL="2880000">
              <a:defRPr/>
            </a:lvl7pPr>
            <a:lvl8pPr>
              <a:defRPr sz="2600" b="1">
                <a:solidFill>
                  <a:schemeClr val="tx2"/>
                </a:solidFill>
              </a:defRPr>
            </a:lvl8pPr>
            <a:lvl9pPr>
              <a:spcBef>
                <a:spcPts val="1400"/>
              </a:spcBef>
              <a:spcAft>
                <a:spcPts val="1400"/>
              </a:spcAft>
              <a:defRPr sz="2400" b="0">
                <a:solidFill>
                  <a:srgbClr val="64646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a:p>
            <a:pPr lvl="5"/>
            <a:r>
              <a:rPr lang="fr-FR" dirty="0"/>
              <a:t>S</a:t>
            </a:r>
            <a:r>
              <a:rPr lang="en-BE" dirty="0"/>
              <a:t>ix</a:t>
            </a:r>
          </a:p>
          <a:p>
            <a:pPr lvl="6"/>
            <a:r>
              <a:rPr lang="fr-FR" dirty="0"/>
              <a:t>S</a:t>
            </a:r>
            <a:r>
              <a:rPr lang="en-BE" dirty="0"/>
              <a:t>even</a:t>
            </a:r>
          </a:p>
          <a:p>
            <a:pPr lvl="7"/>
            <a:r>
              <a:rPr lang="fr-FR" dirty="0"/>
              <a:t>E</a:t>
            </a:r>
            <a:r>
              <a:rPr lang="en-BE" dirty="0" err="1"/>
              <a:t>ight</a:t>
            </a:r>
            <a:endParaRPr lang="en-BE" dirty="0"/>
          </a:p>
          <a:p>
            <a:pPr lvl="8"/>
            <a:r>
              <a:rPr lang="fr-FR" dirty="0"/>
              <a:t>N</a:t>
            </a:r>
            <a:r>
              <a:rPr lang="en-BE" dirty="0" err="1"/>
              <a:t>ine</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9B85A27E-C589-410C-9610-BAA1B27C7041}" type="datetime1">
              <a:rPr lang="nl-NL" smtClean="0"/>
              <a:t>10-1-2022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pic>
        <p:nvPicPr>
          <p:cNvPr id="8" name="Graphic 7">
            <a:extLst>
              <a:ext uri="{FF2B5EF4-FFF2-40B4-BE49-F238E27FC236}">
                <a16:creationId xmlns:a16="http://schemas.microsoft.com/office/drawing/2014/main" id="{2B07394B-5AC5-44A3-9001-189E29E7F37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019600" y="6285600"/>
            <a:ext cx="791999" cy="260402"/>
          </a:xfrm>
          <a:prstGeom prst="rect">
            <a:avLst/>
          </a:prstGeom>
        </p:spPr>
      </p:pic>
      <p:sp>
        <p:nvSpPr>
          <p:cNvPr id="11" name="Content Placeholder 2">
            <a:extLst>
              <a:ext uri="{FF2B5EF4-FFF2-40B4-BE49-F238E27FC236}">
                <a16:creationId xmlns:a16="http://schemas.microsoft.com/office/drawing/2014/main" id="{77343371-BFB7-43A9-9F47-88D091B0EA71}"/>
              </a:ext>
            </a:extLst>
          </p:cNvPr>
          <p:cNvSpPr>
            <a:spLocks noGrp="1"/>
          </p:cNvSpPr>
          <p:nvPr>
            <p:ph idx="14"/>
          </p:nvPr>
        </p:nvSpPr>
        <p:spPr>
          <a:xfrm>
            <a:off x="762000" y="2700000"/>
            <a:ext cx="3420000" cy="1831271"/>
          </a:xfrm>
        </p:spPr>
        <p:txBody>
          <a:bodyPr wrap="square">
            <a:spAutoFit/>
          </a:bodyPr>
          <a:lstStyle>
            <a:lvl1pPr marL="0" indent="0">
              <a:lnSpc>
                <a:spcPts val="2100"/>
              </a:lnSpc>
              <a:spcAft>
                <a:spcPts val="2100"/>
              </a:spcAft>
              <a:buFontTx/>
              <a:buNone/>
              <a:defRPr/>
            </a:lvl1pPr>
            <a:lvl5pPr>
              <a:defRPr/>
            </a:lvl5pPr>
            <a:lvl6pPr>
              <a:buNone/>
              <a:defRPr/>
            </a:lvl6pPr>
            <a:lvl7pPr>
              <a:buNone/>
              <a:defRPr/>
            </a:lvl7pPr>
            <a:lvl8pPr>
              <a:defRPr/>
            </a:lvl8pPr>
            <a:lvl9pPr>
              <a:defRPr sz="1800" b="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Tree>
    <p:extLst>
      <p:ext uri="{BB962C8B-B14F-4D97-AF65-F5344CB8AC3E}">
        <p14:creationId xmlns:p14="http://schemas.microsoft.com/office/powerpoint/2010/main" val="3163087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en-US"/>
              <a:t>Click to edit Master title style</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96ABCA01-5818-4859-B11B-0EBBAD7B8DEC}" type="datetime1">
              <a:rPr lang="nl-NL" smtClean="0"/>
              <a:t>10-1-2022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grpSp>
        <p:nvGrpSpPr>
          <p:cNvPr id="8" name="Group 28">
            <a:extLst>
              <a:ext uri="{FF2B5EF4-FFF2-40B4-BE49-F238E27FC236}">
                <a16:creationId xmlns:a16="http://schemas.microsoft.com/office/drawing/2014/main" id="{9840C883-0BEC-4FEF-A47F-183061F6455A}"/>
              </a:ext>
            </a:extLst>
          </p:cNvPr>
          <p:cNvGrpSpPr/>
          <p:nvPr userDrawn="1"/>
        </p:nvGrpSpPr>
        <p:grpSpPr>
          <a:xfrm>
            <a:off x="7970400" y="1843200"/>
            <a:ext cx="3445200" cy="4161600"/>
            <a:chOff x="7970400" y="1843200"/>
            <a:chExt cx="3445200" cy="4161600"/>
          </a:xfrm>
        </p:grpSpPr>
        <p:sp>
          <p:nvSpPr>
            <p:cNvPr id="10" name="Rectangle 7">
              <a:extLst>
                <a:ext uri="{FF2B5EF4-FFF2-40B4-BE49-F238E27FC236}">
                  <a16:creationId xmlns:a16="http://schemas.microsoft.com/office/drawing/2014/main" id="{E4FBE042-36C5-4290-AE20-952C9946E150}"/>
                </a:ext>
              </a:extLst>
            </p:cNvPr>
            <p:cNvSpPr/>
            <p:nvPr/>
          </p:nvSpPr>
          <p:spPr>
            <a:xfrm>
              <a:off x="7970400" y="1843200"/>
              <a:ext cx="3445200" cy="41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1" name="Graphic 10">
              <a:extLst>
                <a:ext uri="{FF2B5EF4-FFF2-40B4-BE49-F238E27FC236}">
                  <a16:creationId xmlns:a16="http://schemas.microsoft.com/office/drawing/2014/main" id="{88F57082-1AC1-4CE0-AD07-7E6B44C6975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7804" b="2439"/>
            <a:stretch/>
          </p:blipFill>
          <p:spPr>
            <a:xfrm>
              <a:off x="9633600" y="2005200"/>
              <a:ext cx="1782000" cy="3999600"/>
            </a:xfrm>
            <a:prstGeom prst="rect">
              <a:avLst/>
            </a:prstGeom>
          </p:spPr>
        </p:pic>
      </p:grpSp>
      <p:grpSp>
        <p:nvGrpSpPr>
          <p:cNvPr id="12" name="Group 26">
            <a:extLst>
              <a:ext uri="{FF2B5EF4-FFF2-40B4-BE49-F238E27FC236}">
                <a16:creationId xmlns:a16="http://schemas.microsoft.com/office/drawing/2014/main" id="{744CBE5E-9F22-4CC6-B387-6E7BA50EFDA4}"/>
              </a:ext>
            </a:extLst>
          </p:cNvPr>
          <p:cNvGrpSpPr/>
          <p:nvPr userDrawn="1"/>
        </p:nvGrpSpPr>
        <p:grpSpPr>
          <a:xfrm>
            <a:off x="4366800" y="1843200"/>
            <a:ext cx="3445200" cy="4161601"/>
            <a:chOff x="4366800" y="1843200"/>
            <a:chExt cx="3445200" cy="4161601"/>
          </a:xfrm>
        </p:grpSpPr>
        <p:sp>
          <p:nvSpPr>
            <p:cNvPr id="13" name="Rectangle 6">
              <a:extLst>
                <a:ext uri="{FF2B5EF4-FFF2-40B4-BE49-F238E27FC236}">
                  <a16:creationId xmlns:a16="http://schemas.microsoft.com/office/drawing/2014/main" id="{F8DB7648-602A-4EA0-AD82-1FD4CD283404}"/>
                </a:ext>
              </a:extLst>
            </p:cNvPr>
            <p:cNvSpPr/>
            <p:nvPr/>
          </p:nvSpPr>
          <p:spPr>
            <a:xfrm>
              <a:off x="4366800" y="1843200"/>
              <a:ext cx="3445200" cy="41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Graphic 13">
              <a:extLst>
                <a:ext uri="{FF2B5EF4-FFF2-40B4-BE49-F238E27FC236}">
                  <a16:creationId xmlns:a16="http://schemas.microsoft.com/office/drawing/2014/main" id="{790F8E66-72A5-491B-A244-04F5FB6276D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 r="38896" b="1348"/>
            <a:stretch/>
          </p:blipFill>
          <p:spPr>
            <a:xfrm>
              <a:off x="6019200" y="2005201"/>
              <a:ext cx="1792800" cy="3999600"/>
            </a:xfrm>
            <a:prstGeom prst="rect">
              <a:avLst/>
            </a:prstGeom>
          </p:spPr>
        </p:pic>
      </p:grpSp>
      <p:grpSp>
        <p:nvGrpSpPr>
          <p:cNvPr id="15" name="Group 27">
            <a:extLst>
              <a:ext uri="{FF2B5EF4-FFF2-40B4-BE49-F238E27FC236}">
                <a16:creationId xmlns:a16="http://schemas.microsoft.com/office/drawing/2014/main" id="{32CD9127-95A7-4043-8960-2BB032BC62D6}"/>
              </a:ext>
            </a:extLst>
          </p:cNvPr>
          <p:cNvGrpSpPr/>
          <p:nvPr userDrawn="1"/>
        </p:nvGrpSpPr>
        <p:grpSpPr>
          <a:xfrm>
            <a:off x="763200" y="1843200"/>
            <a:ext cx="3445200" cy="4161600"/>
            <a:chOff x="763200" y="1843200"/>
            <a:chExt cx="3445200" cy="4161600"/>
          </a:xfrm>
        </p:grpSpPr>
        <p:sp>
          <p:nvSpPr>
            <p:cNvPr id="16" name="Rectangle 5">
              <a:extLst>
                <a:ext uri="{FF2B5EF4-FFF2-40B4-BE49-F238E27FC236}">
                  <a16:creationId xmlns:a16="http://schemas.microsoft.com/office/drawing/2014/main" id="{8323EA8B-1828-4CE0-92C3-DF80C62DFEDF}"/>
                </a:ext>
              </a:extLst>
            </p:cNvPr>
            <p:cNvSpPr/>
            <p:nvPr/>
          </p:nvSpPr>
          <p:spPr>
            <a:xfrm>
              <a:off x="763200" y="1843200"/>
              <a:ext cx="3445200" cy="41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7" name="Graphic 16">
              <a:extLst>
                <a:ext uri="{FF2B5EF4-FFF2-40B4-BE49-F238E27FC236}">
                  <a16:creationId xmlns:a16="http://schemas.microsoft.com/office/drawing/2014/main" id="{2985FDAB-309C-432D-A93D-50035CF2BEA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7997"/>
            <a:stretch/>
          </p:blipFill>
          <p:spPr>
            <a:xfrm>
              <a:off x="2534400" y="2016000"/>
              <a:ext cx="1674000" cy="3988800"/>
            </a:xfrm>
            <a:prstGeom prst="rect">
              <a:avLst/>
            </a:prstGeom>
          </p:spPr>
        </p:pic>
      </p:grpSp>
      <p:sp>
        <p:nvSpPr>
          <p:cNvPr id="25" name="Tijdelijke aanduiding voor tekst 24">
            <a:extLst>
              <a:ext uri="{FF2B5EF4-FFF2-40B4-BE49-F238E27FC236}">
                <a16:creationId xmlns:a16="http://schemas.microsoft.com/office/drawing/2014/main" id="{956BE445-C67D-4B88-9BD5-E6920FACAFA2}"/>
              </a:ext>
            </a:extLst>
          </p:cNvPr>
          <p:cNvSpPr>
            <a:spLocks noGrp="1"/>
          </p:cNvSpPr>
          <p:nvPr>
            <p:ph type="body" sz="quarter" idx="14"/>
          </p:nvPr>
        </p:nvSpPr>
        <p:spPr>
          <a:xfrm>
            <a:off x="1065600" y="4226738"/>
            <a:ext cx="28512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
        <p:nvSpPr>
          <p:cNvPr id="26" name="Tijdelijke aanduiding voor tekst 24">
            <a:extLst>
              <a:ext uri="{FF2B5EF4-FFF2-40B4-BE49-F238E27FC236}">
                <a16:creationId xmlns:a16="http://schemas.microsoft.com/office/drawing/2014/main" id="{057B36F0-72A9-447F-BF11-F5D77F11D225}"/>
              </a:ext>
            </a:extLst>
          </p:cNvPr>
          <p:cNvSpPr>
            <a:spLocks noGrp="1"/>
          </p:cNvSpPr>
          <p:nvPr>
            <p:ph type="body" sz="quarter" idx="15"/>
          </p:nvPr>
        </p:nvSpPr>
        <p:spPr>
          <a:xfrm>
            <a:off x="4663800" y="4226738"/>
            <a:ext cx="28512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
        <p:nvSpPr>
          <p:cNvPr id="27" name="Tijdelijke aanduiding voor tekst 24">
            <a:extLst>
              <a:ext uri="{FF2B5EF4-FFF2-40B4-BE49-F238E27FC236}">
                <a16:creationId xmlns:a16="http://schemas.microsoft.com/office/drawing/2014/main" id="{23B5232D-784B-485F-A61A-371F29B35D2B}"/>
              </a:ext>
            </a:extLst>
          </p:cNvPr>
          <p:cNvSpPr>
            <a:spLocks noGrp="1"/>
          </p:cNvSpPr>
          <p:nvPr>
            <p:ph type="body" sz="quarter" idx="16"/>
          </p:nvPr>
        </p:nvSpPr>
        <p:spPr>
          <a:xfrm>
            <a:off x="8267400" y="4226738"/>
            <a:ext cx="28512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Tree>
    <p:extLst>
      <p:ext uri="{BB962C8B-B14F-4D97-AF65-F5344CB8AC3E}">
        <p14:creationId xmlns:p14="http://schemas.microsoft.com/office/powerpoint/2010/main" val="577304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en-US"/>
              <a:t>Click to edit Master title style</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96ABCA01-5818-4859-B11B-0EBBAD7B8DEC}" type="datetime1">
              <a:rPr lang="nl-NL" smtClean="0"/>
              <a:t>10-1-2022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grpSp>
        <p:nvGrpSpPr>
          <p:cNvPr id="8" name="Group 28">
            <a:extLst>
              <a:ext uri="{FF2B5EF4-FFF2-40B4-BE49-F238E27FC236}">
                <a16:creationId xmlns:a16="http://schemas.microsoft.com/office/drawing/2014/main" id="{9840C883-0BEC-4FEF-A47F-183061F6455A}"/>
              </a:ext>
            </a:extLst>
          </p:cNvPr>
          <p:cNvGrpSpPr/>
          <p:nvPr userDrawn="1"/>
        </p:nvGrpSpPr>
        <p:grpSpPr>
          <a:xfrm>
            <a:off x="7970400" y="1843200"/>
            <a:ext cx="3445200" cy="4161600"/>
            <a:chOff x="7970400" y="1843200"/>
            <a:chExt cx="3445200" cy="4161600"/>
          </a:xfrm>
        </p:grpSpPr>
        <p:sp>
          <p:nvSpPr>
            <p:cNvPr id="10" name="Rectangle 7">
              <a:extLst>
                <a:ext uri="{FF2B5EF4-FFF2-40B4-BE49-F238E27FC236}">
                  <a16:creationId xmlns:a16="http://schemas.microsoft.com/office/drawing/2014/main" id="{E4FBE042-36C5-4290-AE20-952C9946E150}"/>
                </a:ext>
              </a:extLst>
            </p:cNvPr>
            <p:cNvSpPr/>
            <p:nvPr/>
          </p:nvSpPr>
          <p:spPr>
            <a:xfrm>
              <a:off x="7970400" y="1843200"/>
              <a:ext cx="3445200" cy="41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1" name="Graphic 10">
              <a:extLst>
                <a:ext uri="{FF2B5EF4-FFF2-40B4-BE49-F238E27FC236}">
                  <a16:creationId xmlns:a16="http://schemas.microsoft.com/office/drawing/2014/main" id="{88F57082-1AC1-4CE0-AD07-7E6B44C6975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7804" b="2439"/>
            <a:stretch/>
          </p:blipFill>
          <p:spPr>
            <a:xfrm>
              <a:off x="9633600" y="2005200"/>
              <a:ext cx="1782000" cy="3999600"/>
            </a:xfrm>
            <a:prstGeom prst="rect">
              <a:avLst/>
            </a:prstGeom>
          </p:spPr>
        </p:pic>
      </p:grpSp>
      <p:grpSp>
        <p:nvGrpSpPr>
          <p:cNvPr id="12" name="Group 26">
            <a:extLst>
              <a:ext uri="{FF2B5EF4-FFF2-40B4-BE49-F238E27FC236}">
                <a16:creationId xmlns:a16="http://schemas.microsoft.com/office/drawing/2014/main" id="{744CBE5E-9F22-4CC6-B387-6E7BA50EFDA4}"/>
              </a:ext>
            </a:extLst>
          </p:cNvPr>
          <p:cNvGrpSpPr/>
          <p:nvPr userDrawn="1"/>
        </p:nvGrpSpPr>
        <p:grpSpPr>
          <a:xfrm>
            <a:off x="4366800" y="1843200"/>
            <a:ext cx="3445200" cy="4161601"/>
            <a:chOff x="4366800" y="1843200"/>
            <a:chExt cx="3445200" cy="4161601"/>
          </a:xfrm>
        </p:grpSpPr>
        <p:sp>
          <p:nvSpPr>
            <p:cNvPr id="13" name="Rectangle 6">
              <a:extLst>
                <a:ext uri="{FF2B5EF4-FFF2-40B4-BE49-F238E27FC236}">
                  <a16:creationId xmlns:a16="http://schemas.microsoft.com/office/drawing/2014/main" id="{F8DB7648-602A-4EA0-AD82-1FD4CD283404}"/>
                </a:ext>
              </a:extLst>
            </p:cNvPr>
            <p:cNvSpPr/>
            <p:nvPr/>
          </p:nvSpPr>
          <p:spPr>
            <a:xfrm>
              <a:off x="4366800" y="1843200"/>
              <a:ext cx="3445200" cy="41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4" name="Graphic 13">
              <a:extLst>
                <a:ext uri="{FF2B5EF4-FFF2-40B4-BE49-F238E27FC236}">
                  <a16:creationId xmlns:a16="http://schemas.microsoft.com/office/drawing/2014/main" id="{790F8E66-72A5-491B-A244-04F5FB6276D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 r="38896" b="1348"/>
            <a:stretch/>
          </p:blipFill>
          <p:spPr>
            <a:xfrm>
              <a:off x="6019200" y="2005201"/>
              <a:ext cx="1792800" cy="3999600"/>
            </a:xfrm>
            <a:prstGeom prst="rect">
              <a:avLst/>
            </a:prstGeom>
          </p:spPr>
        </p:pic>
      </p:grpSp>
      <p:grpSp>
        <p:nvGrpSpPr>
          <p:cNvPr id="15" name="Group 27">
            <a:extLst>
              <a:ext uri="{FF2B5EF4-FFF2-40B4-BE49-F238E27FC236}">
                <a16:creationId xmlns:a16="http://schemas.microsoft.com/office/drawing/2014/main" id="{32CD9127-95A7-4043-8960-2BB032BC62D6}"/>
              </a:ext>
            </a:extLst>
          </p:cNvPr>
          <p:cNvGrpSpPr/>
          <p:nvPr userDrawn="1"/>
        </p:nvGrpSpPr>
        <p:grpSpPr>
          <a:xfrm>
            <a:off x="763200" y="1843200"/>
            <a:ext cx="3445200" cy="4161600"/>
            <a:chOff x="763200" y="1843200"/>
            <a:chExt cx="3445200" cy="4161600"/>
          </a:xfrm>
        </p:grpSpPr>
        <p:sp>
          <p:nvSpPr>
            <p:cNvPr id="16" name="Rectangle 5">
              <a:extLst>
                <a:ext uri="{FF2B5EF4-FFF2-40B4-BE49-F238E27FC236}">
                  <a16:creationId xmlns:a16="http://schemas.microsoft.com/office/drawing/2014/main" id="{8323EA8B-1828-4CE0-92C3-DF80C62DFEDF}"/>
                </a:ext>
              </a:extLst>
            </p:cNvPr>
            <p:cNvSpPr/>
            <p:nvPr/>
          </p:nvSpPr>
          <p:spPr>
            <a:xfrm>
              <a:off x="763200" y="1843200"/>
              <a:ext cx="3445200" cy="41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7" name="Graphic 16">
              <a:extLst>
                <a:ext uri="{FF2B5EF4-FFF2-40B4-BE49-F238E27FC236}">
                  <a16:creationId xmlns:a16="http://schemas.microsoft.com/office/drawing/2014/main" id="{2985FDAB-309C-432D-A93D-50035CF2BEA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7997"/>
            <a:stretch/>
          </p:blipFill>
          <p:spPr>
            <a:xfrm>
              <a:off x="2534400" y="2016000"/>
              <a:ext cx="1674000" cy="3988800"/>
            </a:xfrm>
            <a:prstGeom prst="rect">
              <a:avLst/>
            </a:prstGeom>
          </p:spPr>
        </p:pic>
      </p:grpSp>
      <p:sp>
        <p:nvSpPr>
          <p:cNvPr id="25" name="Tijdelijke aanduiding voor tekst 24">
            <a:extLst>
              <a:ext uri="{FF2B5EF4-FFF2-40B4-BE49-F238E27FC236}">
                <a16:creationId xmlns:a16="http://schemas.microsoft.com/office/drawing/2014/main" id="{956BE445-C67D-4B88-9BD5-E6920FACAFA2}"/>
              </a:ext>
            </a:extLst>
          </p:cNvPr>
          <p:cNvSpPr>
            <a:spLocks noGrp="1"/>
          </p:cNvSpPr>
          <p:nvPr>
            <p:ph type="body" sz="quarter" idx="14"/>
          </p:nvPr>
        </p:nvSpPr>
        <p:spPr>
          <a:xfrm>
            <a:off x="1065600" y="4226738"/>
            <a:ext cx="28512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
        <p:nvSpPr>
          <p:cNvPr id="26" name="Tijdelijke aanduiding voor tekst 24">
            <a:extLst>
              <a:ext uri="{FF2B5EF4-FFF2-40B4-BE49-F238E27FC236}">
                <a16:creationId xmlns:a16="http://schemas.microsoft.com/office/drawing/2014/main" id="{057B36F0-72A9-447F-BF11-F5D77F11D225}"/>
              </a:ext>
            </a:extLst>
          </p:cNvPr>
          <p:cNvSpPr>
            <a:spLocks noGrp="1"/>
          </p:cNvSpPr>
          <p:nvPr>
            <p:ph type="body" sz="quarter" idx="15"/>
          </p:nvPr>
        </p:nvSpPr>
        <p:spPr>
          <a:xfrm>
            <a:off x="4663800" y="4226738"/>
            <a:ext cx="28512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
        <p:nvSpPr>
          <p:cNvPr id="27" name="Tijdelijke aanduiding voor tekst 24">
            <a:extLst>
              <a:ext uri="{FF2B5EF4-FFF2-40B4-BE49-F238E27FC236}">
                <a16:creationId xmlns:a16="http://schemas.microsoft.com/office/drawing/2014/main" id="{23B5232D-784B-485F-A61A-371F29B35D2B}"/>
              </a:ext>
            </a:extLst>
          </p:cNvPr>
          <p:cNvSpPr>
            <a:spLocks noGrp="1"/>
          </p:cNvSpPr>
          <p:nvPr>
            <p:ph type="body" sz="quarter" idx="16"/>
          </p:nvPr>
        </p:nvSpPr>
        <p:spPr>
          <a:xfrm>
            <a:off x="8267400" y="4226738"/>
            <a:ext cx="28512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Tree>
    <p:extLst>
      <p:ext uri="{BB962C8B-B14F-4D97-AF65-F5344CB8AC3E}">
        <p14:creationId xmlns:p14="http://schemas.microsoft.com/office/powerpoint/2010/main" val="3906903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en-US"/>
              <a:t>Click to edit Master title style</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96ABCA01-5818-4859-B11B-0EBBAD7B8DEC}" type="datetime1">
              <a:rPr lang="nl-NL" smtClean="0"/>
              <a:t>10-1-2022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pic>
        <p:nvPicPr>
          <p:cNvPr id="9" name="Graphic 8">
            <a:extLst>
              <a:ext uri="{FF2B5EF4-FFF2-40B4-BE49-F238E27FC236}">
                <a16:creationId xmlns:a16="http://schemas.microsoft.com/office/drawing/2014/main" id="{3DB9F3D7-9BA1-4037-98FB-D2CFBF862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10" name="Rectangle 7">
            <a:extLst>
              <a:ext uri="{FF2B5EF4-FFF2-40B4-BE49-F238E27FC236}">
                <a16:creationId xmlns:a16="http://schemas.microsoft.com/office/drawing/2014/main" id="{E4FBE042-36C5-4290-AE20-952C9946E150}"/>
              </a:ext>
            </a:extLst>
          </p:cNvPr>
          <p:cNvSpPr/>
          <p:nvPr/>
        </p:nvSpPr>
        <p:spPr>
          <a:xfrm>
            <a:off x="6141600" y="1843200"/>
            <a:ext cx="2570400" cy="41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1" name="Graphic 10">
            <a:extLst>
              <a:ext uri="{FF2B5EF4-FFF2-40B4-BE49-F238E27FC236}">
                <a16:creationId xmlns:a16="http://schemas.microsoft.com/office/drawing/2014/main" id="{88F57082-1AC1-4CE0-AD07-7E6B44C6975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1785" b="2372"/>
          <a:stretch/>
        </p:blipFill>
        <p:spPr>
          <a:xfrm>
            <a:off x="7045201" y="2005200"/>
            <a:ext cx="1666800" cy="3999600"/>
          </a:xfrm>
          <a:prstGeom prst="rect">
            <a:avLst/>
          </a:prstGeom>
        </p:spPr>
      </p:pic>
      <p:sp>
        <p:nvSpPr>
          <p:cNvPr id="13" name="Rectangle 6">
            <a:extLst>
              <a:ext uri="{FF2B5EF4-FFF2-40B4-BE49-F238E27FC236}">
                <a16:creationId xmlns:a16="http://schemas.microsoft.com/office/drawing/2014/main" id="{F8DB7648-602A-4EA0-AD82-1FD4CD283404}"/>
              </a:ext>
            </a:extLst>
          </p:cNvPr>
          <p:cNvSpPr/>
          <p:nvPr userDrawn="1"/>
        </p:nvSpPr>
        <p:spPr>
          <a:xfrm>
            <a:off x="3452400" y="1843200"/>
            <a:ext cx="2570400" cy="41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Graphic 13">
            <a:extLst>
              <a:ext uri="{FF2B5EF4-FFF2-40B4-BE49-F238E27FC236}">
                <a16:creationId xmlns:a16="http://schemas.microsoft.com/office/drawing/2014/main" id="{790F8E66-72A5-491B-A244-04F5FB6276D5}"/>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5439" b="1420"/>
          <a:stretch/>
        </p:blipFill>
        <p:spPr>
          <a:xfrm>
            <a:off x="4420800" y="2005200"/>
            <a:ext cx="1602000" cy="3999600"/>
          </a:xfrm>
          <a:prstGeom prst="rect">
            <a:avLst/>
          </a:prstGeom>
        </p:spPr>
      </p:pic>
      <p:sp>
        <p:nvSpPr>
          <p:cNvPr id="16" name="Rectangle 5">
            <a:extLst>
              <a:ext uri="{FF2B5EF4-FFF2-40B4-BE49-F238E27FC236}">
                <a16:creationId xmlns:a16="http://schemas.microsoft.com/office/drawing/2014/main" id="{8323EA8B-1828-4CE0-92C3-DF80C62DFEDF}"/>
              </a:ext>
            </a:extLst>
          </p:cNvPr>
          <p:cNvSpPr/>
          <p:nvPr userDrawn="1"/>
        </p:nvSpPr>
        <p:spPr>
          <a:xfrm>
            <a:off x="763200" y="1843200"/>
            <a:ext cx="2570400" cy="41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7" name="Graphic 16">
            <a:extLst>
              <a:ext uri="{FF2B5EF4-FFF2-40B4-BE49-F238E27FC236}">
                <a16:creationId xmlns:a16="http://schemas.microsoft.com/office/drawing/2014/main" id="{2985FDAB-309C-432D-A93D-50035CF2BEAF}"/>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51998"/>
          <a:stretch/>
        </p:blipFill>
        <p:spPr>
          <a:xfrm>
            <a:off x="2037600" y="2016000"/>
            <a:ext cx="1296000" cy="3988800"/>
          </a:xfrm>
          <a:prstGeom prst="rect">
            <a:avLst/>
          </a:prstGeom>
        </p:spPr>
      </p:pic>
      <p:sp>
        <p:nvSpPr>
          <p:cNvPr id="25" name="Tijdelijke aanduiding voor tekst 24">
            <a:extLst>
              <a:ext uri="{FF2B5EF4-FFF2-40B4-BE49-F238E27FC236}">
                <a16:creationId xmlns:a16="http://schemas.microsoft.com/office/drawing/2014/main" id="{956BE445-C67D-4B88-9BD5-E6920FACAFA2}"/>
              </a:ext>
            </a:extLst>
          </p:cNvPr>
          <p:cNvSpPr>
            <a:spLocks noGrp="1"/>
          </p:cNvSpPr>
          <p:nvPr userDrawn="1">
            <p:ph type="body" sz="quarter" idx="14"/>
          </p:nvPr>
        </p:nvSpPr>
        <p:spPr>
          <a:xfrm>
            <a:off x="961200" y="4226738"/>
            <a:ext cx="21708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
        <p:nvSpPr>
          <p:cNvPr id="20" name="Rectangle 7">
            <a:extLst>
              <a:ext uri="{FF2B5EF4-FFF2-40B4-BE49-F238E27FC236}">
                <a16:creationId xmlns:a16="http://schemas.microsoft.com/office/drawing/2014/main" id="{4656E6D4-A8C3-46BC-AB9B-C0E55462CDBC}"/>
              </a:ext>
            </a:extLst>
          </p:cNvPr>
          <p:cNvSpPr/>
          <p:nvPr userDrawn="1"/>
        </p:nvSpPr>
        <p:spPr>
          <a:xfrm>
            <a:off x="8845200" y="1843200"/>
            <a:ext cx="2570400" cy="41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8" name="Graphic 17">
            <a:extLst>
              <a:ext uri="{FF2B5EF4-FFF2-40B4-BE49-F238E27FC236}">
                <a16:creationId xmlns:a16="http://schemas.microsoft.com/office/drawing/2014/main" id="{0BEEF584-CAEF-42CE-89B3-94FF81DD7287}"/>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31747"/>
          <a:stretch/>
        </p:blipFill>
        <p:spPr>
          <a:xfrm>
            <a:off x="9075601" y="1944000"/>
            <a:ext cx="2340000" cy="4060800"/>
          </a:xfrm>
          <a:prstGeom prst="rect">
            <a:avLst/>
          </a:prstGeom>
        </p:spPr>
      </p:pic>
      <p:sp>
        <p:nvSpPr>
          <p:cNvPr id="29" name="Tijdelijke aanduiding voor tekst 24">
            <a:extLst>
              <a:ext uri="{FF2B5EF4-FFF2-40B4-BE49-F238E27FC236}">
                <a16:creationId xmlns:a16="http://schemas.microsoft.com/office/drawing/2014/main" id="{EBCA2559-53F1-4478-9755-A267BEB8FB2A}"/>
              </a:ext>
            </a:extLst>
          </p:cNvPr>
          <p:cNvSpPr>
            <a:spLocks noGrp="1"/>
          </p:cNvSpPr>
          <p:nvPr>
            <p:ph type="body" sz="quarter" idx="15"/>
          </p:nvPr>
        </p:nvSpPr>
        <p:spPr>
          <a:xfrm>
            <a:off x="3652200" y="4226738"/>
            <a:ext cx="21708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
        <p:nvSpPr>
          <p:cNvPr id="30" name="Tijdelijke aanduiding voor tekst 24">
            <a:extLst>
              <a:ext uri="{FF2B5EF4-FFF2-40B4-BE49-F238E27FC236}">
                <a16:creationId xmlns:a16="http://schemas.microsoft.com/office/drawing/2014/main" id="{9A153880-9974-47DC-9C5F-92F2DB063A34}"/>
              </a:ext>
            </a:extLst>
          </p:cNvPr>
          <p:cNvSpPr>
            <a:spLocks noGrp="1"/>
          </p:cNvSpPr>
          <p:nvPr>
            <p:ph type="body" sz="quarter" idx="16"/>
          </p:nvPr>
        </p:nvSpPr>
        <p:spPr>
          <a:xfrm>
            <a:off x="6341400" y="4226738"/>
            <a:ext cx="21708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
        <p:nvSpPr>
          <p:cNvPr id="31" name="Tijdelijke aanduiding voor tekst 24">
            <a:extLst>
              <a:ext uri="{FF2B5EF4-FFF2-40B4-BE49-F238E27FC236}">
                <a16:creationId xmlns:a16="http://schemas.microsoft.com/office/drawing/2014/main" id="{80F3CEB7-3EEF-4801-A200-12A14C73D9A7}"/>
              </a:ext>
            </a:extLst>
          </p:cNvPr>
          <p:cNvSpPr>
            <a:spLocks noGrp="1"/>
          </p:cNvSpPr>
          <p:nvPr>
            <p:ph type="body" sz="quarter" idx="17"/>
          </p:nvPr>
        </p:nvSpPr>
        <p:spPr>
          <a:xfrm>
            <a:off x="9045000" y="4226738"/>
            <a:ext cx="2170800" cy="1414462"/>
          </a:xfrm>
        </p:spPr>
        <p:txBody>
          <a:bodyPr anchor="b"/>
          <a:lstStyle>
            <a:lvl1pPr marL="0" indent="0">
              <a:spcAft>
                <a:spcPts val="1800"/>
              </a:spcAft>
              <a:buFontTx/>
              <a:buNone/>
              <a:defRPr sz="1800" b="1">
                <a:solidFill>
                  <a:schemeClr val="bg2"/>
                </a:solidFill>
              </a:defRPr>
            </a:lvl1pPr>
          </a:lstStyle>
          <a:p>
            <a:pPr lvl="0"/>
            <a:r>
              <a:rPr lang="nl-NL" dirty="0"/>
              <a:t>Klikken om de tekststijl van het model te bewerken</a:t>
            </a:r>
          </a:p>
        </p:txBody>
      </p:sp>
    </p:spTree>
    <p:extLst>
      <p:ext uri="{BB962C8B-B14F-4D97-AF65-F5344CB8AC3E}">
        <p14:creationId xmlns:p14="http://schemas.microsoft.com/office/powerpoint/2010/main" val="174891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subtitle 1 2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p:txBody>
          <a:bodyPr/>
          <a:lstStyle/>
          <a:p>
            <a:r>
              <a:rPr lang="en-US"/>
              <a:t>Click to edit Master title style</a:t>
            </a:r>
            <a:endParaRPr lang="en-BE" dirty="0"/>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0E907889-5C2A-4DF1-8E62-2676EE4DD708}" type="datetime1">
              <a:rPr lang="nl-NL" smtClean="0"/>
              <a:t>10-1-2022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306800"/>
            <a:ext cx="10666800" cy="288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pic>
        <p:nvPicPr>
          <p:cNvPr id="8" name="Graphic 7">
            <a:extLst>
              <a:ext uri="{FF2B5EF4-FFF2-40B4-BE49-F238E27FC236}">
                <a16:creationId xmlns:a16="http://schemas.microsoft.com/office/drawing/2014/main" id="{2B07394B-5AC5-44A3-9001-189E29E7F3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9600" y="6285600"/>
            <a:ext cx="791999" cy="260402"/>
          </a:xfrm>
          <a:prstGeom prst="rect">
            <a:avLst/>
          </a:prstGeom>
        </p:spPr>
      </p:pic>
      <p:sp>
        <p:nvSpPr>
          <p:cNvPr id="11" name="Text Placeholder 10">
            <a:extLst>
              <a:ext uri="{FF2B5EF4-FFF2-40B4-BE49-F238E27FC236}">
                <a16:creationId xmlns:a16="http://schemas.microsoft.com/office/drawing/2014/main" id="{8CB7A6E6-749B-4F20-8B56-FA989DE6DD9C}"/>
              </a:ext>
            </a:extLst>
          </p:cNvPr>
          <p:cNvSpPr>
            <a:spLocks noGrp="1"/>
          </p:cNvSpPr>
          <p:nvPr>
            <p:ph type="body" sz="quarter" idx="14"/>
          </p:nvPr>
        </p:nvSpPr>
        <p:spPr>
          <a:xfrm>
            <a:off x="1018799" y="2149200"/>
            <a:ext cx="6127200" cy="1213200"/>
          </a:xfrm>
          <a:solidFill>
            <a:srgbClr val="EFEFEF"/>
          </a:solidFill>
        </p:spPr>
        <p:txBody>
          <a:bodyPr lIns="669600" tIns="180000" rIns="669600" bIns="180000" anchor="ctr"/>
          <a:lstStyle>
            <a:lvl8pPr>
              <a:lnSpc>
                <a:spcPts val="2000"/>
              </a:lnSpc>
              <a:defRPr sz="1600"/>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3" name="Text Placeholder 10">
            <a:extLst>
              <a:ext uri="{FF2B5EF4-FFF2-40B4-BE49-F238E27FC236}">
                <a16:creationId xmlns:a16="http://schemas.microsoft.com/office/drawing/2014/main" id="{442F3808-8944-45D0-8ADD-C91BE0D921EC}"/>
              </a:ext>
            </a:extLst>
          </p:cNvPr>
          <p:cNvSpPr>
            <a:spLocks noGrp="1"/>
          </p:cNvSpPr>
          <p:nvPr>
            <p:ph type="body" sz="quarter" idx="15"/>
          </p:nvPr>
        </p:nvSpPr>
        <p:spPr>
          <a:xfrm>
            <a:off x="1018799" y="3517200"/>
            <a:ext cx="6127200" cy="1213200"/>
          </a:xfrm>
          <a:solidFill>
            <a:srgbClr val="EFEFEF"/>
          </a:solidFill>
        </p:spPr>
        <p:txBody>
          <a:bodyPr lIns="669600" tIns="180000" rIns="669600" bIns="180000" anchor="ctr"/>
          <a:lstStyle>
            <a:lvl8pPr>
              <a:lnSpc>
                <a:spcPts val="2000"/>
              </a:lnSpc>
              <a:defRPr sz="1600"/>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4" name="Text Placeholder 10">
            <a:extLst>
              <a:ext uri="{FF2B5EF4-FFF2-40B4-BE49-F238E27FC236}">
                <a16:creationId xmlns:a16="http://schemas.microsoft.com/office/drawing/2014/main" id="{E341B339-8FAF-4134-AB7E-4E650F78D902}"/>
              </a:ext>
            </a:extLst>
          </p:cNvPr>
          <p:cNvSpPr>
            <a:spLocks noGrp="1"/>
          </p:cNvSpPr>
          <p:nvPr>
            <p:ph type="body" sz="quarter" idx="16"/>
          </p:nvPr>
        </p:nvSpPr>
        <p:spPr>
          <a:xfrm>
            <a:off x="1018799" y="4885200"/>
            <a:ext cx="6127200" cy="1213200"/>
          </a:xfrm>
          <a:solidFill>
            <a:srgbClr val="EFEFEF"/>
          </a:solidFill>
        </p:spPr>
        <p:txBody>
          <a:bodyPr lIns="669600" tIns="180000" rIns="669600" bIns="180000" anchor="ctr"/>
          <a:lstStyle>
            <a:lvl8pPr>
              <a:lnSpc>
                <a:spcPts val="2000"/>
              </a:lnSpc>
              <a:defRPr sz="1600"/>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5" name="Text Placeholder 10">
            <a:extLst>
              <a:ext uri="{FF2B5EF4-FFF2-40B4-BE49-F238E27FC236}">
                <a16:creationId xmlns:a16="http://schemas.microsoft.com/office/drawing/2014/main" id="{BF1001FC-1971-45BC-A2D6-001C6BCC56AD}"/>
              </a:ext>
            </a:extLst>
          </p:cNvPr>
          <p:cNvSpPr>
            <a:spLocks noGrp="1"/>
          </p:cNvSpPr>
          <p:nvPr>
            <p:ph type="body" sz="quarter" idx="17"/>
          </p:nvPr>
        </p:nvSpPr>
        <p:spPr>
          <a:xfrm>
            <a:off x="7275599" y="2149200"/>
            <a:ext cx="4140000" cy="3945600"/>
          </a:xfrm>
          <a:solidFill>
            <a:srgbClr val="EFEFEF"/>
          </a:solidFill>
        </p:spPr>
        <p:txBody>
          <a:bodyPr lIns="756000" tIns="180000" rIns="396000" bIns="180000" anchor="ctr"/>
          <a:lstStyle>
            <a:lvl8pPr>
              <a:lnSpc>
                <a:spcPts val="2000"/>
              </a:lnSpc>
              <a:defRPr sz="1600">
                <a:solidFill>
                  <a:schemeClr val="tx2"/>
                </a:solidFill>
              </a:defRPr>
            </a:lvl8pPr>
            <a:lvl9pPr>
              <a:defRPr sz="3000" b="1">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a:p>
            <a:pPr lvl="5"/>
            <a:r>
              <a:rPr lang="en-BE" dirty="0"/>
              <a:t>6</a:t>
            </a:r>
          </a:p>
          <a:p>
            <a:pPr lvl="6"/>
            <a:r>
              <a:rPr lang="en-BE" dirty="0"/>
              <a:t>7</a:t>
            </a:r>
          </a:p>
          <a:p>
            <a:pPr lvl="7"/>
            <a:r>
              <a:rPr lang="en-BE" dirty="0" err="1"/>
              <a:t>tekst</a:t>
            </a:r>
            <a:endParaRPr lang="en-BE" dirty="0"/>
          </a:p>
          <a:p>
            <a:pPr lvl="8"/>
            <a:r>
              <a:rPr lang="en-BE" dirty="0" err="1"/>
              <a:t>Titel</a:t>
            </a:r>
            <a:endParaRPr lang="en-BE" dirty="0"/>
          </a:p>
        </p:txBody>
      </p:sp>
    </p:spTree>
    <p:extLst>
      <p:ext uri="{BB962C8B-B14F-4D97-AF65-F5344CB8AC3E}">
        <p14:creationId xmlns:p14="http://schemas.microsoft.com/office/powerpoint/2010/main" val="1292452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content 0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E121962-CA6A-46FD-96F9-B4751071902C}"/>
              </a:ext>
            </a:extLst>
          </p:cNvPr>
          <p:cNvSpPr>
            <a:spLocks noGrp="1"/>
          </p:cNvSpPr>
          <p:nvPr>
            <p:ph type="pic" sz="quarter" idx="14"/>
          </p:nvPr>
        </p:nvSpPr>
        <p:spPr>
          <a:xfrm>
            <a:off x="8127600" y="0"/>
            <a:ext cx="4064400" cy="6858000"/>
          </a:xfrm>
        </p:spPr>
        <p:txBody>
          <a:bodyPr/>
          <a:lstStyle/>
          <a:p>
            <a:endParaRPr lang="en-BE"/>
          </a:p>
        </p:txBody>
      </p:sp>
      <p:sp>
        <p:nvSpPr>
          <p:cNvPr id="2" name="Title 1">
            <a:extLst>
              <a:ext uri="{FF2B5EF4-FFF2-40B4-BE49-F238E27FC236}">
                <a16:creationId xmlns:a16="http://schemas.microsoft.com/office/drawing/2014/main" id="{C0105D49-1FA8-4813-A73E-B4DEECF702CC}"/>
              </a:ext>
            </a:extLst>
          </p:cNvPr>
          <p:cNvSpPr>
            <a:spLocks noGrp="1"/>
          </p:cNvSpPr>
          <p:nvPr>
            <p:ph type="title"/>
          </p:nvPr>
        </p:nvSpPr>
        <p:spPr>
          <a:xfrm>
            <a:off x="763200" y="763200"/>
            <a:ext cx="6946855" cy="498598"/>
          </a:xfrm>
        </p:spPr>
        <p:txBody>
          <a:bodyPr/>
          <a:lstStyle/>
          <a:p>
            <a:r>
              <a:rPr lang="en-US" dirty="0"/>
              <a:t>Click to edit Master title style</a:t>
            </a:r>
            <a:endParaRPr lang="en-BE" dirty="0"/>
          </a:p>
        </p:txBody>
      </p:sp>
      <p:sp>
        <p:nvSpPr>
          <p:cNvPr id="3" name="Content Placeholder 2">
            <a:extLst>
              <a:ext uri="{FF2B5EF4-FFF2-40B4-BE49-F238E27FC236}">
                <a16:creationId xmlns:a16="http://schemas.microsoft.com/office/drawing/2014/main" id="{A7C1117D-00DB-43B4-9D71-0F4BF624C4E0}"/>
              </a:ext>
            </a:extLst>
          </p:cNvPr>
          <p:cNvSpPr>
            <a:spLocks noGrp="1"/>
          </p:cNvSpPr>
          <p:nvPr>
            <p:ph idx="1"/>
          </p:nvPr>
        </p:nvSpPr>
        <p:spPr>
          <a:xfrm>
            <a:off x="763200" y="2411520"/>
            <a:ext cx="4499680" cy="3600000"/>
          </a:xfrm>
        </p:spPr>
        <p:txBody>
          <a:bodyPr/>
          <a:lstStyle>
            <a:lvl1pPr marL="720000">
              <a:defRPr/>
            </a:lvl1pPr>
            <a:lvl2pPr marL="1080000">
              <a:defRPr/>
            </a:lvl2pPr>
            <a:lvl3pPr marL="1440000">
              <a:defRPr/>
            </a:lvl3pPr>
            <a:lvl4pPr marL="1800000">
              <a:defRPr/>
            </a:lvl4pPr>
            <a:lvl5pPr marL="2160000">
              <a:defRPr/>
            </a:lvl5pPr>
            <a:lvl6pPr marL="2520000">
              <a:defRPr/>
            </a:lvl6pPr>
            <a:lvl7pPr marL="2880000">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a:p>
            <a:pPr lvl="5"/>
            <a:r>
              <a:rPr lang="en-BE" dirty="0"/>
              <a:t>6</a:t>
            </a:r>
          </a:p>
          <a:p>
            <a:pPr lvl="6"/>
            <a:r>
              <a:rPr lang="en-BE" dirty="0"/>
              <a:t>7</a:t>
            </a:r>
          </a:p>
          <a:p>
            <a:pPr lvl="7"/>
            <a:r>
              <a:rPr lang="en-BE" dirty="0"/>
              <a:t>8</a:t>
            </a:r>
          </a:p>
          <a:p>
            <a:pPr lvl="8"/>
            <a:r>
              <a:rPr lang="en-BE" dirty="0"/>
              <a:t>9</a:t>
            </a:r>
          </a:p>
        </p:txBody>
      </p:sp>
      <p:sp>
        <p:nvSpPr>
          <p:cNvPr id="4" name="Date Placeholder 3">
            <a:extLst>
              <a:ext uri="{FF2B5EF4-FFF2-40B4-BE49-F238E27FC236}">
                <a16:creationId xmlns:a16="http://schemas.microsoft.com/office/drawing/2014/main" id="{14B9D977-5CB6-48D3-B7C6-3A3C08D5EDBB}"/>
              </a:ext>
            </a:extLst>
          </p:cNvPr>
          <p:cNvSpPr>
            <a:spLocks noGrp="1"/>
          </p:cNvSpPr>
          <p:nvPr>
            <p:ph type="dt" sz="half" idx="10"/>
          </p:nvPr>
        </p:nvSpPr>
        <p:spPr/>
        <p:txBody>
          <a:bodyPr/>
          <a:lstStyle/>
          <a:p>
            <a:fld id="{96ABCA01-5818-4859-B11B-0EBBAD7B8DEC}" type="datetime1">
              <a:rPr lang="nl-NL" smtClean="0"/>
              <a:t>10-1-2022</a:t>
            </a:fld>
            <a:endParaRPr lang="en-BE"/>
          </a:p>
        </p:txBody>
      </p:sp>
      <p:sp>
        <p:nvSpPr>
          <p:cNvPr id="5" name="Footer Placeholder 4">
            <a:extLst>
              <a:ext uri="{FF2B5EF4-FFF2-40B4-BE49-F238E27FC236}">
                <a16:creationId xmlns:a16="http://schemas.microsoft.com/office/drawing/2014/main" id="{4982EBC0-3E46-4ECF-9045-EDAC313A30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91B473-E40B-4695-A33C-E9820659F8B0}"/>
              </a:ext>
            </a:extLst>
          </p:cNvPr>
          <p:cNvSpPr>
            <a:spLocks noGrp="1"/>
          </p:cNvSpPr>
          <p:nvPr>
            <p:ph type="sldNum" sz="quarter" idx="12"/>
          </p:nvPr>
        </p:nvSpPr>
        <p:spPr/>
        <p:txBody>
          <a:bodyPr/>
          <a:lstStyle/>
          <a:p>
            <a:fld id="{B227C8D7-4764-4DFB-8759-9BC6D9884A1E}" type="slidenum">
              <a:rPr lang="en-BE" smtClean="0"/>
              <a:t>‹N°›</a:t>
            </a:fld>
            <a:endParaRPr lang="en-BE"/>
          </a:p>
        </p:txBody>
      </p:sp>
      <p:sp>
        <p:nvSpPr>
          <p:cNvPr id="7" name="Subtitle 2">
            <a:extLst>
              <a:ext uri="{FF2B5EF4-FFF2-40B4-BE49-F238E27FC236}">
                <a16:creationId xmlns:a16="http://schemas.microsoft.com/office/drawing/2014/main" id="{25D48267-6929-459F-A05A-90BBF4B4897B}"/>
              </a:ext>
            </a:extLst>
          </p:cNvPr>
          <p:cNvSpPr>
            <a:spLocks noGrp="1"/>
          </p:cNvSpPr>
          <p:nvPr>
            <p:ph type="subTitle" idx="13"/>
          </p:nvPr>
        </p:nvSpPr>
        <p:spPr>
          <a:xfrm>
            <a:off x="762000" y="1489148"/>
            <a:ext cx="6946855" cy="461572"/>
          </a:xfrm>
        </p:spPr>
        <p:txBody>
          <a:bodyPr/>
          <a:lstStyle>
            <a:lvl1pPr marL="0" indent="0" algn="l">
              <a:lnSpc>
                <a:spcPct val="84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E" dirty="0"/>
          </a:p>
        </p:txBody>
      </p:sp>
      <p:sp>
        <p:nvSpPr>
          <p:cNvPr id="12" name="Picture Placeholder 11">
            <a:extLst>
              <a:ext uri="{FF2B5EF4-FFF2-40B4-BE49-F238E27FC236}">
                <a16:creationId xmlns:a16="http://schemas.microsoft.com/office/drawing/2014/main" id="{CAD31378-1000-4D97-9FDB-EB057268C772}"/>
              </a:ext>
            </a:extLst>
          </p:cNvPr>
          <p:cNvSpPr>
            <a:spLocks noGrp="1" noChangeAspect="1"/>
          </p:cNvSpPr>
          <p:nvPr>
            <p:ph type="pic" sz="quarter" idx="15"/>
          </p:nvPr>
        </p:nvSpPr>
        <p:spPr>
          <a:xfrm>
            <a:off x="5364000" y="2368800"/>
            <a:ext cx="3816000" cy="3816000"/>
          </a:xfrm>
          <a:prstGeom prst="ellipse">
            <a:avLst/>
          </a:prstGeom>
        </p:spPr>
        <p:txBody>
          <a:bodyPr/>
          <a:lstStyle/>
          <a:p>
            <a:endParaRPr lang="en-BE"/>
          </a:p>
        </p:txBody>
      </p:sp>
    </p:spTree>
    <p:extLst>
      <p:ext uri="{BB962C8B-B14F-4D97-AF65-F5344CB8AC3E}">
        <p14:creationId xmlns:p14="http://schemas.microsoft.com/office/powerpoint/2010/main" val="2781534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amp; picture">
    <p:bg>
      <p:bgRef idx="1001">
        <a:schemeClr val="bg1"/>
      </p:bgRef>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EDE0757-6F6C-4434-A458-E78CAAC85C57}"/>
              </a:ext>
            </a:extLst>
          </p:cNvPr>
          <p:cNvSpPr>
            <a:spLocks noGrp="1"/>
          </p:cNvSpPr>
          <p:nvPr>
            <p:ph type="pic" sz="quarter" idx="10"/>
          </p:nvPr>
        </p:nvSpPr>
        <p:spPr>
          <a:xfrm>
            <a:off x="0" y="0"/>
            <a:ext cx="12192000" cy="6858000"/>
          </a:xfrm>
          <a:custGeom>
            <a:avLst/>
            <a:gdLst>
              <a:gd name="connsiteX0" fmla="*/ 5454000 w 12192000"/>
              <a:gd name="connsiteY0" fmla="*/ 3153599 h 6858000"/>
              <a:gd name="connsiteX1" fmla="*/ 5454000 w 12192000"/>
              <a:gd name="connsiteY1" fmla="*/ 3554890 h 6858000"/>
              <a:gd name="connsiteX2" fmla="*/ 5626435 w 12192000"/>
              <a:gd name="connsiteY2" fmla="*/ 3554890 h 6858000"/>
              <a:gd name="connsiteX3" fmla="*/ 5626435 w 12192000"/>
              <a:gd name="connsiteY3" fmla="*/ 3326034 h 6858000"/>
              <a:gd name="connsiteX4" fmla="*/ 5855291 w 12192000"/>
              <a:gd name="connsiteY4" fmla="*/ 3326034 h 6858000"/>
              <a:gd name="connsiteX5" fmla="*/ 5855291 w 12192000"/>
              <a:gd name="connsiteY5" fmla="*/ 3153599 h 6858000"/>
              <a:gd name="connsiteX6" fmla="*/ 1020855 w 12192000"/>
              <a:gd name="connsiteY6" fmla="*/ 1792800 h 6858000"/>
              <a:gd name="connsiteX7" fmla="*/ 1020855 w 12192000"/>
              <a:gd name="connsiteY7" fmla="*/ 2021656 h 6858000"/>
              <a:gd name="connsiteX8" fmla="*/ 791999 w 12192000"/>
              <a:gd name="connsiteY8" fmla="*/ 2021656 h 6858000"/>
              <a:gd name="connsiteX9" fmla="*/ 791999 w 12192000"/>
              <a:gd name="connsiteY9" fmla="*/ 2194091 h 6858000"/>
              <a:gd name="connsiteX10" fmla="*/ 1193290 w 12192000"/>
              <a:gd name="connsiteY10" fmla="*/ 2194091 h 6858000"/>
              <a:gd name="connsiteX11" fmla="*/ 1193290 w 12192000"/>
              <a:gd name="connsiteY11" fmla="*/ 1792800 h 6858000"/>
              <a:gd name="connsiteX12" fmla="*/ 0 w 12192000"/>
              <a:gd name="connsiteY12" fmla="*/ 0 h 6858000"/>
              <a:gd name="connsiteX13" fmla="*/ 12192000 w 12192000"/>
              <a:gd name="connsiteY13" fmla="*/ 0 h 6858000"/>
              <a:gd name="connsiteX14" fmla="*/ 12192000 w 12192000"/>
              <a:gd name="connsiteY14" fmla="*/ 6858000 h 6858000"/>
              <a:gd name="connsiteX15" fmla="*/ 0 w 12192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5454000" y="3153599"/>
                </a:moveTo>
                <a:lnTo>
                  <a:pt x="5454000" y="3554890"/>
                </a:lnTo>
                <a:lnTo>
                  <a:pt x="5626435" y="3554890"/>
                </a:lnTo>
                <a:lnTo>
                  <a:pt x="5626435" y="3326034"/>
                </a:lnTo>
                <a:lnTo>
                  <a:pt x="5855291" y="3326034"/>
                </a:lnTo>
                <a:lnTo>
                  <a:pt x="5855291" y="3153599"/>
                </a:lnTo>
                <a:close/>
                <a:moveTo>
                  <a:pt x="1020855" y="1792800"/>
                </a:moveTo>
                <a:lnTo>
                  <a:pt x="1020855" y="2021656"/>
                </a:lnTo>
                <a:lnTo>
                  <a:pt x="791999" y="2021656"/>
                </a:lnTo>
                <a:lnTo>
                  <a:pt x="791999" y="2194091"/>
                </a:lnTo>
                <a:lnTo>
                  <a:pt x="1193290" y="2194091"/>
                </a:lnTo>
                <a:lnTo>
                  <a:pt x="1193290" y="1792800"/>
                </a:lnTo>
                <a:close/>
                <a:moveTo>
                  <a:pt x="0" y="0"/>
                </a:moveTo>
                <a:lnTo>
                  <a:pt x="12192000" y="0"/>
                </a:lnTo>
                <a:lnTo>
                  <a:pt x="12192000" y="6858000"/>
                </a:lnTo>
                <a:lnTo>
                  <a:pt x="0" y="6858000"/>
                </a:lnTo>
                <a:close/>
              </a:path>
            </a:pathLst>
          </a:custGeom>
          <a:solidFill>
            <a:schemeClr val="bg1">
              <a:lumMod val="20000"/>
              <a:lumOff val="80000"/>
            </a:schemeClr>
          </a:solidFill>
        </p:spPr>
        <p:txBody>
          <a:bodyPr wrap="square">
            <a:noAutofit/>
          </a:bodyPr>
          <a:lstStyle/>
          <a:p>
            <a:endParaRPr lang="en-BE"/>
          </a:p>
        </p:txBody>
      </p:sp>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1267200" y="2268000"/>
            <a:ext cx="4127760" cy="900000"/>
          </a:xfrm>
        </p:spPr>
        <p:txBody>
          <a:bodyPr anchor="ctr" anchorCtr="0">
            <a:noAutofit/>
          </a:bodyPr>
          <a:lstStyle>
            <a:lvl1pPr>
              <a:defRPr sz="3600">
                <a:solidFill>
                  <a:schemeClr val="bg2"/>
                </a:solidFill>
              </a:defRPr>
            </a:lvl1pPr>
          </a:lstStyle>
          <a:p>
            <a:r>
              <a:rPr lang="en-US" dirty="0"/>
              <a:t>Click to </a:t>
            </a:r>
            <a:r>
              <a:rPr lang="en-BE" dirty="0"/>
              <a:t>add quote</a:t>
            </a:r>
          </a:p>
        </p:txBody>
      </p:sp>
      <p:sp>
        <p:nvSpPr>
          <p:cNvPr id="7" name="Text Placeholder 6">
            <a:extLst>
              <a:ext uri="{FF2B5EF4-FFF2-40B4-BE49-F238E27FC236}">
                <a16:creationId xmlns:a16="http://schemas.microsoft.com/office/drawing/2014/main" id="{17F4CE37-9BE8-48E8-92CB-5048CAAFC542}"/>
              </a:ext>
            </a:extLst>
          </p:cNvPr>
          <p:cNvSpPr>
            <a:spLocks noGrp="1"/>
          </p:cNvSpPr>
          <p:nvPr>
            <p:ph type="body" sz="quarter" idx="11" hasCustomPrompt="1"/>
          </p:nvPr>
        </p:nvSpPr>
        <p:spPr>
          <a:xfrm>
            <a:off x="1267201" y="3429000"/>
            <a:ext cx="4127759" cy="215444"/>
          </a:xfrm>
        </p:spPr>
        <p:txBody>
          <a:bodyPr wrap="square">
            <a:spAutoFit/>
          </a:bodyPr>
          <a:lstStyle>
            <a:lvl1pPr marL="0" indent="0">
              <a:buFont typeface="Arial" panose="020B0604020202020204" pitchFamily="34" charset="0"/>
              <a:buNone/>
              <a:defRPr>
                <a:solidFill>
                  <a:schemeClr val="bg2"/>
                </a:solidFill>
              </a:defRPr>
            </a:lvl1pPr>
          </a:lstStyle>
          <a:p>
            <a:pPr lvl="0"/>
            <a:r>
              <a:rPr lang="en-BE" dirty="0"/>
              <a:t>Extra information</a:t>
            </a:r>
            <a:endParaRPr lang="en-US" dirty="0"/>
          </a:p>
        </p:txBody>
      </p:sp>
      <p:pic>
        <p:nvPicPr>
          <p:cNvPr id="3" name="Graphic 2">
            <a:extLst>
              <a:ext uri="{FF2B5EF4-FFF2-40B4-BE49-F238E27FC236}">
                <a16:creationId xmlns:a16="http://schemas.microsoft.com/office/drawing/2014/main" id="{B38C8BD3-6333-41E1-8E6C-941C35314F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9600" y="6285600"/>
            <a:ext cx="792000" cy="260402"/>
          </a:xfrm>
          <a:prstGeom prst="rect">
            <a:avLst/>
          </a:prstGeom>
        </p:spPr>
      </p:pic>
    </p:spTree>
    <p:extLst>
      <p:ext uri="{BB962C8B-B14F-4D97-AF65-F5344CB8AC3E}">
        <p14:creationId xmlns:p14="http://schemas.microsoft.com/office/powerpoint/2010/main" val="223879839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amp; picture">
    <p:bg>
      <p:bgRef idx="1001">
        <a:schemeClr val="bg2"/>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B7AE31-A8D0-4BFC-97E8-7B030A5497C3}"/>
              </a:ext>
            </a:extLst>
          </p:cNvPr>
          <p:cNvSpPr>
            <a:spLocks noGrp="1"/>
          </p:cNvSpPr>
          <p:nvPr>
            <p:ph type="pic" sz="quarter" idx="10"/>
          </p:nvPr>
        </p:nvSpPr>
        <p:spPr>
          <a:xfrm>
            <a:off x="1371600" y="1969200"/>
            <a:ext cx="2946400" cy="2617200"/>
          </a:xfrm>
          <a:noFill/>
        </p:spPr>
        <p:txBody>
          <a:bodyPr/>
          <a:lstStyle/>
          <a:p>
            <a:endParaRPr lang="en-BE"/>
          </a:p>
        </p:txBody>
      </p:sp>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5652000" y="2988000"/>
            <a:ext cx="4127760" cy="900000"/>
          </a:xfrm>
        </p:spPr>
        <p:txBody>
          <a:bodyPr anchor="ctr" anchorCtr="0">
            <a:noAutofit/>
          </a:bodyPr>
          <a:lstStyle>
            <a:lvl1pPr>
              <a:defRPr sz="3600" b="0">
                <a:solidFill>
                  <a:schemeClr val="tx2"/>
                </a:solidFill>
              </a:defRPr>
            </a:lvl1pPr>
          </a:lstStyle>
          <a:p>
            <a:r>
              <a:rPr lang="en-US" dirty="0"/>
              <a:t>Click to </a:t>
            </a:r>
            <a:r>
              <a:rPr lang="en-BE" dirty="0"/>
              <a:t>add quote</a:t>
            </a:r>
          </a:p>
        </p:txBody>
      </p:sp>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176800" y="2440800"/>
            <a:ext cx="399600" cy="399600"/>
          </a:xfrm>
          <a:prstGeom prst="rect">
            <a:avLst/>
          </a:prstGeom>
        </p:spPr>
      </p:pic>
      <p:pic>
        <p:nvPicPr>
          <p:cNvPr id="4" name="Graphic 3">
            <a:extLst>
              <a:ext uri="{FF2B5EF4-FFF2-40B4-BE49-F238E27FC236}">
                <a16:creationId xmlns:a16="http://schemas.microsoft.com/office/drawing/2014/main" id="{1FD3F20A-2C52-482B-967D-42E540E327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9838800" y="3880800"/>
            <a:ext cx="399600" cy="399600"/>
          </a:xfrm>
          <a:prstGeom prst="rect">
            <a:avLst/>
          </a:prstGeom>
        </p:spPr>
      </p:pic>
      <p:sp>
        <p:nvSpPr>
          <p:cNvPr id="7" name="Text Placeholder 6">
            <a:extLst>
              <a:ext uri="{FF2B5EF4-FFF2-40B4-BE49-F238E27FC236}">
                <a16:creationId xmlns:a16="http://schemas.microsoft.com/office/drawing/2014/main" id="{17F4CE37-9BE8-48E8-92CB-5048CAAFC542}"/>
              </a:ext>
            </a:extLst>
          </p:cNvPr>
          <p:cNvSpPr>
            <a:spLocks noGrp="1"/>
          </p:cNvSpPr>
          <p:nvPr userDrawn="1">
            <p:ph type="body" sz="quarter" idx="11" hasCustomPrompt="1"/>
          </p:nvPr>
        </p:nvSpPr>
        <p:spPr>
          <a:xfrm>
            <a:off x="5652000" y="4320000"/>
            <a:ext cx="4127759" cy="215444"/>
          </a:xfrm>
        </p:spPr>
        <p:txBody>
          <a:bodyPr wrap="square">
            <a:spAutoFit/>
          </a:bodyPr>
          <a:lstStyle>
            <a:lvl1pPr marL="0" indent="0">
              <a:buFont typeface="Arial" panose="020B0604020202020204" pitchFamily="34" charset="0"/>
              <a:buNone/>
              <a:defRPr>
                <a:solidFill>
                  <a:schemeClr val="bg1"/>
                </a:solidFill>
              </a:defRPr>
            </a:lvl1pPr>
          </a:lstStyle>
          <a:p>
            <a:pPr lvl="0"/>
            <a:r>
              <a:rPr lang="en-BE" dirty="0"/>
              <a:t>Extra information</a:t>
            </a:r>
            <a:endParaRPr lang="en-US" dirty="0"/>
          </a:p>
        </p:txBody>
      </p:sp>
      <p:pic>
        <p:nvPicPr>
          <p:cNvPr id="3" name="Graphic 2">
            <a:extLst>
              <a:ext uri="{FF2B5EF4-FFF2-40B4-BE49-F238E27FC236}">
                <a16:creationId xmlns:a16="http://schemas.microsoft.com/office/drawing/2014/main" id="{205A20CA-74BA-434C-8CA9-C00CB316704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19600" y="6285600"/>
            <a:ext cx="791999" cy="260402"/>
          </a:xfrm>
          <a:prstGeom prst="rect">
            <a:avLst/>
          </a:prstGeom>
        </p:spPr>
      </p:pic>
    </p:spTree>
    <p:extLst>
      <p:ext uri="{BB962C8B-B14F-4D97-AF65-F5344CB8AC3E}">
        <p14:creationId xmlns:p14="http://schemas.microsoft.com/office/powerpoint/2010/main" val="10135489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icture behind shape">
    <p:bg>
      <p:bgRef idx="1001">
        <a:schemeClr val="bg2"/>
      </p:bgRef>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58CAC2C4-BD80-4A1B-9E47-8E5ACE87243A}"/>
              </a:ext>
            </a:extLst>
          </p:cNvPr>
          <p:cNvSpPr>
            <a:spLocks noGrp="1"/>
          </p:cNvSpPr>
          <p:nvPr>
            <p:ph type="pic" sz="quarter" idx="11"/>
          </p:nvPr>
        </p:nvSpPr>
        <p:spPr>
          <a:xfrm>
            <a:off x="0" y="0"/>
            <a:ext cx="12192000" cy="6858000"/>
          </a:xfrm>
          <a:custGeom>
            <a:avLst/>
            <a:gdLst>
              <a:gd name="connsiteX0" fmla="*/ 3727880 w 12192000"/>
              <a:gd name="connsiteY0" fmla="*/ 428399 h 6858000"/>
              <a:gd name="connsiteX1" fmla="*/ 3727880 w 12192000"/>
              <a:gd name="connsiteY1" fmla="*/ 3774708 h 6858000"/>
              <a:gd name="connsiteX2" fmla="*/ 381599 w 12192000"/>
              <a:gd name="connsiteY2" fmla="*/ 3774708 h 6858000"/>
              <a:gd name="connsiteX3" fmla="*/ 381599 w 12192000"/>
              <a:gd name="connsiteY3" fmla="*/ 6295973 h 6858000"/>
              <a:gd name="connsiteX4" fmla="*/ 6249173 w 12192000"/>
              <a:gd name="connsiteY4" fmla="*/ 6295973 h 6858000"/>
              <a:gd name="connsiteX5" fmla="*/ 6249173 w 12192000"/>
              <a:gd name="connsiteY5" fmla="*/ 428399 h 6858000"/>
              <a:gd name="connsiteX6" fmla="*/ 3279173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 name="connsiteX10" fmla="*/ 0 w 12192000"/>
              <a:gd name="connsiteY10" fmla="*/ 3307973 h 6858000"/>
              <a:gd name="connsiteX11" fmla="*/ 3279173 w 12192000"/>
              <a:gd name="connsiteY11" fmla="*/ 3307973 h 6858000"/>
              <a:gd name="connsiteX12" fmla="*/ 0 w 12192000"/>
              <a:gd name="connsiteY12" fmla="*/ 0 h 6858000"/>
              <a:gd name="connsiteX13" fmla="*/ 757880 w 12192000"/>
              <a:gd name="connsiteY13" fmla="*/ 0 h 6858000"/>
              <a:gd name="connsiteX14" fmla="*/ 757880 w 12192000"/>
              <a:gd name="connsiteY14" fmla="*/ 786708 h 6858000"/>
              <a:gd name="connsiteX15" fmla="*/ 0 w 12192000"/>
              <a:gd name="connsiteY15" fmla="*/ 7867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727880" y="428399"/>
                </a:moveTo>
                <a:lnTo>
                  <a:pt x="3727880" y="3774708"/>
                </a:lnTo>
                <a:lnTo>
                  <a:pt x="381599" y="3774708"/>
                </a:lnTo>
                <a:lnTo>
                  <a:pt x="381599" y="6295973"/>
                </a:lnTo>
                <a:lnTo>
                  <a:pt x="6249173" y="6295973"/>
                </a:lnTo>
                <a:lnTo>
                  <a:pt x="6249173" y="428399"/>
                </a:lnTo>
                <a:close/>
                <a:moveTo>
                  <a:pt x="3279173" y="0"/>
                </a:moveTo>
                <a:lnTo>
                  <a:pt x="12192000" y="0"/>
                </a:lnTo>
                <a:lnTo>
                  <a:pt x="12192000" y="6858000"/>
                </a:lnTo>
                <a:lnTo>
                  <a:pt x="0" y="6858000"/>
                </a:lnTo>
                <a:lnTo>
                  <a:pt x="0" y="3307973"/>
                </a:lnTo>
                <a:lnTo>
                  <a:pt x="3279173" y="3307973"/>
                </a:lnTo>
                <a:close/>
                <a:moveTo>
                  <a:pt x="0" y="0"/>
                </a:moveTo>
                <a:lnTo>
                  <a:pt x="757880" y="0"/>
                </a:lnTo>
                <a:lnTo>
                  <a:pt x="757880" y="786708"/>
                </a:lnTo>
                <a:lnTo>
                  <a:pt x="0" y="786708"/>
                </a:lnTo>
                <a:close/>
              </a:path>
            </a:pathLst>
          </a:custGeom>
        </p:spPr>
        <p:txBody>
          <a:bodyPr wrap="square">
            <a:noAutofit/>
          </a:bodyPr>
          <a:lstStyle/>
          <a:p>
            <a:r>
              <a:rPr lang="fr-FR"/>
              <a:t>Cliquez sur l'icône pour ajouter une image</a:t>
            </a:r>
            <a:endParaRPr lang="en-BE"/>
          </a:p>
        </p:txBody>
      </p:sp>
      <p:sp>
        <p:nvSpPr>
          <p:cNvPr id="2" name="Title 1">
            <a:extLst>
              <a:ext uri="{FF2B5EF4-FFF2-40B4-BE49-F238E27FC236}">
                <a16:creationId xmlns:a16="http://schemas.microsoft.com/office/drawing/2014/main" id="{CA05FEFE-2A46-4B49-9BF4-85DE22A56A40}"/>
              </a:ext>
            </a:extLst>
          </p:cNvPr>
          <p:cNvSpPr>
            <a:spLocks noGrp="1"/>
          </p:cNvSpPr>
          <p:nvPr>
            <p:ph type="ctrTitle" hasCustomPrompt="1"/>
          </p:nvPr>
        </p:nvSpPr>
        <p:spPr>
          <a:xfrm>
            <a:off x="762001" y="4129200"/>
            <a:ext cx="4194000" cy="1269600"/>
          </a:xfrm>
        </p:spPr>
        <p:txBody>
          <a:bodyPr anchor="t">
            <a:noAutofit/>
          </a:bodyPr>
          <a:lstStyle>
            <a:lvl1pPr algn="l">
              <a:lnSpc>
                <a:spcPct val="100000"/>
              </a:lnSpc>
              <a:defRPr sz="3800"/>
            </a:lvl1pPr>
          </a:lstStyle>
          <a:p>
            <a:r>
              <a:rPr lang="en-BE" dirty="0"/>
              <a:t>Title of the presentation</a:t>
            </a:r>
          </a:p>
        </p:txBody>
      </p:sp>
      <p:sp>
        <p:nvSpPr>
          <p:cNvPr id="4" name="Date Placeholder 3">
            <a:extLst>
              <a:ext uri="{FF2B5EF4-FFF2-40B4-BE49-F238E27FC236}">
                <a16:creationId xmlns:a16="http://schemas.microsoft.com/office/drawing/2014/main" id="{5496AEB2-E71D-4D1A-AB6E-0D2D4F68381E}"/>
              </a:ext>
            </a:extLst>
          </p:cNvPr>
          <p:cNvSpPr>
            <a:spLocks noGrp="1"/>
          </p:cNvSpPr>
          <p:nvPr>
            <p:ph type="dt" sz="half" idx="10"/>
          </p:nvPr>
        </p:nvSpPr>
        <p:spPr>
          <a:xfrm>
            <a:off x="762001" y="5580000"/>
            <a:ext cx="4194000" cy="230400"/>
          </a:xfrm>
        </p:spPr>
        <p:txBody>
          <a:bodyPr/>
          <a:lstStyle>
            <a:lvl1pPr>
              <a:defRPr sz="2000">
                <a:solidFill>
                  <a:schemeClr val="tx1"/>
                </a:solidFill>
              </a:defRPr>
            </a:lvl1pPr>
          </a:lstStyle>
          <a:p>
            <a:fld id="{D2419F0C-B292-4C45-9826-F4CFAB682474}" type="datetime4">
              <a:rPr lang="nl-NL" smtClean="0"/>
              <a:t>10 januari 2022</a:t>
            </a:fld>
            <a:endParaRPr lang="en-BE" dirty="0"/>
          </a:p>
        </p:txBody>
      </p:sp>
      <p:pic>
        <p:nvPicPr>
          <p:cNvPr id="15" name="Graphic 14">
            <a:extLst>
              <a:ext uri="{FF2B5EF4-FFF2-40B4-BE49-F238E27FC236}">
                <a16:creationId xmlns:a16="http://schemas.microsoft.com/office/drawing/2014/main" id="{E8A13EEA-9437-4234-A3BC-CECE3DEEAB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36800" y="5544000"/>
            <a:ext cx="2293199" cy="753981"/>
          </a:xfrm>
          <a:prstGeom prst="rect">
            <a:avLst/>
          </a:prstGeom>
        </p:spPr>
      </p:pic>
    </p:spTree>
    <p:extLst>
      <p:ext uri="{BB962C8B-B14F-4D97-AF65-F5344CB8AC3E}">
        <p14:creationId xmlns:p14="http://schemas.microsoft.com/office/powerpoint/2010/main" val="3460112727"/>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larg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2196000" y="2646000"/>
            <a:ext cx="7488000" cy="1332000"/>
          </a:xfrm>
        </p:spPr>
        <p:txBody>
          <a:bodyPr anchor="ctr" anchorCtr="0">
            <a:noAutofit/>
          </a:bodyPr>
          <a:lstStyle>
            <a:lvl1pPr>
              <a:defRPr sz="4900" b="0">
                <a:solidFill>
                  <a:schemeClr val="bg2"/>
                </a:solidFill>
              </a:defRPr>
            </a:lvl1pPr>
          </a:lstStyle>
          <a:p>
            <a:r>
              <a:rPr lang="fr-FR" dirty="0"/>
              <a:t>C</a:t>
            </a:r>
            <a:r>
              <a:rPr lang="en-BE" dirty="0"/>
              <a:t>lick to add quote</a:t>
            </a:r>
          </a:p>
        </p:txBody>
      </p:sp>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742400" y="2113200"/>
            <a:ext cx="399600" cy="399600"/>
          </a:xfrm>
          <a:prstGeom prst="rect">
            <a:avLst/>
          </a:prstGeom>
        </p:spPr>
      </p:pic>
      <p:pic>
        <p:nvPicPr>
          <p:cNvPr id="4" name="Graphic 3">
            <a:extLst>
              <a:ext uri="{FF2B5EF4-FFF2-40B4-BE49-F238E27FC236}">
                <a16:creationId xmlns:a16="http://schemas.microsoft.com/office/drawing/2014/main" id="{1FD3F20A-2C52-482B-967D-42E540E327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9774000" y="4053600"/>
            <a:ext cx="399600" cy="399600"/>
          </a:xfrm>
          <a:prstGeom prst="rect">
            <a:avLst/>
          </a:prstGeom>
        </p:spPr>
      </p:pic>
      <p:sp>
        <p:nvSpPr>
          <p:cNvPr id="7" name="Text Placeholder 6">
            <a:extLst>
              <a:ext uri="{FF2B5EF4-FFF2-40B4-BE49-F238E27FC236}">
                <a16:creationId xmlns:a16="http://schemas.microsoft.com/office/drawing/2014/main" id="{17F4CE37-9BE8-48E8-92CB-5048CAAFC542}"/>
              </a:ext>
            </a:extLst>
          </p:cNvPr>
          <p:cNvSpPr>
            <a:spLocks noGrp="1"/>
          </p:cNvSpPr>
          <p:nvPr userDrawn="1">
            <p:ph type="body" sz="quarter" idx="11" hasCustomPrompt="1"/>
          </p:nvPr>
        </p:nvSpPr>
        <p:spPr>
          <a:xfrm>
            <a:off x="2196000" y="4435200"/>
            <a:ext cx="7488000" cy="369332"/>
          </a:xfrm>
        </p:spPr>
        <p:txBody>
          <a:bodyPr wrap="square">
            <a:spAutoFit/>
          </a:bodyPr>
          <a:lstStyle>
            <a:lvl1pPr marL="0" indent="0">
              <a:buFont typeface="Arial" panose="020B0604020202020204" pitchFamily="34" charset="0"/>
              <a:buNone/>
              <a:defRPr sz="2400">
                <a:solidFill>
                  <a:schemeClr val="tx2"/>
                </a:solidFill>
              </a:defRPr>
            </a:lvl1pPr>
          </a:lstStyle>
          <a:p>
            <a:pPr lvl="0"/>
            <a:r>
              <a:rPr lang="en-BE" dirty="0"/>
              <a:t>Extra information</a:t>
            </a:r>
            <a:endParaRPr lang="en-US" dirty="0"/>
          </a:p>
        </p:txBody>
      </p:sp>
      <p:pic>
        <p:nvPicPr>
          <p:cNvPr id="3" name="Graphic 2">
            <a:extLst>
              <a:ext uri="{FF2B5EF4-FFF2-40B4-BE49-F238E27FC236}">
                <a16:creationId xmlns:a16="http://schemas.microsoft.com/office/drawing/2014/main" id="{AA4E3B45-54F3-4F25-920D-1CFD8C76597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19600" y="6285600"/>
            <a:ext cx="791999" cy="260402"/>
          </a:xfrm>
          <a:prstGeom prst="rect">
            <a:avLst/>
          </a:prstGeom>
        </p:spPr>
      </p:pic>
    </p:spTree>
    <p:extLst>
      <p:ext uri="{BB962C8B-B14F-4D97-AF65-F5344CB8AC3E}">
        <p14:creationId xmlns:p14="http://schemas.microsoft.com/office/powerpoint/2010/main" val="337094674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large inverte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2D53-6F72-481E-81F5-8E29A1C92D7D}"/>
              </a:ext>
            </a:extLst>
          </p:cNvPr>
          <p:cNvSpPr>
            <a:spLocks noGrp="1"/>
          </p:cNvSpPr>
          <p:nvPr>
            <p:ph type="title" hasCustomPrompt="1"/>
          </p:nvPr>
        </p:nvSpPr>
        <p:spPr>
          <a:xfrm>
            <a:off x="2196000" y="2646000"/>
            <a:ext cx="7488000" cy="1332000"/>
          </a:xfrm>
        </p:spPr>
        <p:txBody>
          <a:bodyPr anchor="ctr" anchorCtr="0">
            <a:noAutofit/>
          </a:bodyPr>
          <a:lstStyle>
            <a:lvl1pPr>
              <a:defRPr sz="4900" b="0">
                <a:solidFill>
                  <a:schemeClr val="tx2"/>
                </a:solidFill>
              </a:defRPr>
            </a:lvl1pPr>
          </a:lstStyle>
          <a:p>
            <a:r>
              <a:rPr lang="en-US" dirty="0"/>
              <a:t>Click to </a:t>
            </a:r>
            <a:r>
              <a:rPr lang="en-BE" dirty="0"/>
              <a:t>add quote</a:t>
            </a:r>
          </a:p>
        </p:txBody>
      </p:sp>
      <p:pic>
        <p:nvPicPr>
          <p:cNvPr id="140" name="Graphic 139">
            <a:extLst>
              <a:ext uri="{FF2B5EF4-FFF2-40B4-BE49-F238E27FC236}">
                <a16:creationId xmlns:a16="http://schemas.microsoft.com/office/drawing/2014/main" id="{C5F12CDB-E1A8-48A5-99D3-5A096E6EE7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742400" y="2113200"/>
            <a:ext cx="399600" cy="399600"/>
          </a:xfrm>
          <a:prstGeom prst="rect">
            <a:avLst/>
          </a:prstGeom>
        </p:spPr>
      </p:pic>
      <p:pic>
        <p:nvPicPr>
          <p:cNvPr id="4" name="Graphic 3">
            <a:extLst>
              <a:ext uri="{FF2B5EF4-FFF2-40B4-BE49-F238E27FC236}">
                <a16:creationId xmlns:a16="http://schemas.microsoft.com/office/drawing/2014/main" id="{1FD3F20A-2C52-482B-967D-42E540E327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9774000" y="4053600"/>
            <a:ext cx="399600" cy="399600"/>
          </a:xfrm>
          <a:prstGeom prst="rect">
            <a:avLst/>
          </a:prstGeom>
        </p:spPr>
      </p:pic>
      <p:sp>
        <p:nvSpPr>
          <p:cNvPr id="7" name="Text Placeholder 6">
            <a:extLst>
              <a:ext uri="{FF2B5EF4-FFF2-40B4-BE49-F238E27FC236}">
                <a16:creationId xmlns:a16="http://schemas.microsoft.com/office/drawing/2014/main" id="{17F4CE37-9BE8-48E8-92CB-5048CAAFC542}"/>
              </a:ext>
            </a:extLst>
          </p:cNvPr>
          <p:cNvSpPr>
            <a:spLocks noGrp="1"/>
          </p:cNvSpPr>
          <p:nvPr userDrawn="1">
            <p:ph type="body" sz="quarter" idx="11" hasCustomPrompt="1"/>
          </p:nvPr>
        </p:nvSpPr>
        <p:spPr>
          <a:xfrm>
            <a:off x="2196000" y="4435200"/>
            <a:ext cx="7488000" cy="369332"/>
          </a:xfrm>
        </p:spPr>
        <p:txBody>
          <a:bodyPr wrap="square">
            <a:spAutoFit/>
          </a:bodyPr>
          <a:lstStyle>
            <a:lvl1pPr marL="0" indent="0">
              <a:buFont typeface="Arial" panose="020B0604020202020204" pitchFamily="34" charset="0"/>
              <a:buNone/>
              <a:defRPr sz="2400">
                <a:solidFill>
                  <a:schemeClr val="tx2"/>
                </a:solidFill>
              </a:defRPr>
            </a:lvl1pPr>
          </a:lstStyle>
          <a:p>
            <a:pPr lvl="0"/>
            <a:r>
              <a:rPr lang="en-BE" dirty="0"/>
              <a:t>Extra information</a:t>
            </a:r>
            <a:endParaRPr lang="en-US" dirty="0"/>
          </a:p>
        </p:txBody>
      </p:sp>
      <p:pic>
        <p:nvPicPr>
          <p:cNvPr id="3" name="Graphic 2">
            <a:extLst>
              <a:ext uri="{FF2B5EF4-FFF2-40B4-BE49-F238E27FC236}">
                <a16:creationId xmlns:a16="http://schemas.microsoft.com/office/drawing/2014/main" id="{4AC673A4-9FFF-4A83-B7EB-4244546D9B0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19600" y="6285600"/>
            <a:ext cx="792000" cy="260402"/>
          </a:xfrm>
          <a:prstGeom prst="rect">
            <a:avLst/>
          </a:prstGeom>
        </p:spPr>
      </p:pic>
    </p:spTree>
    <p:extLst>
      <p:ext uri="{BB962C8B-B14F-4D97-AF65-F5344CB8AC3E}">
        <p14:creationId xmlns:p14="http://schemas.microsoft.com/office/powerpoint/2010/main" val="100509866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FEFE-2A46-4B49-9BF4-85DE22A56A40}"/>
              </a:ext>
            </a:extLst>
          </p:cNvPr>
          <p:cNvSpPr>
            <a:spLocks noGrp="1"/>
          </p:cNvSpPr>
          <p:nvPr>
            <p:ph type="ctrTitle" hasCustomPrompt="1"/>
          </p:nvPr>
        </p:nvSpPr>
        <p:spPr>
          <a:xfrm>
            <a:off x="763200" y="3869028"/>
            <a:ext cx="5972400" cy="1415772"/>
          </a:xfrm>
        </p:spPr>
        <p:txBody>
          <a:bodyPr anchor="b">
            <a:spAutoFit/>
          </a:bodyPr>
          <a:lstStyle>
            <a:lvl1pPr algn="l">
              <a:lnSpc>
                <a:spcPct val="100000"/>
              </a:lnSpc>
              <a:defRPr sz="4600"/>
            </a:lvl1pPr>
          </a:lstStyle>
          <a:p>
            <a:r>
              <a:rPr lang="en-US" dirty="0"/>
              <a:t>Title of the presentation</a:t>
            </a:r>
            <a:endParaRPr lang="en-BE" dirty="0"/>
          </a:p>
        </p:txBody>
      </p:sp>
      <p:sp>
        <p:nvSpPr>
          <p:cNvPr id="4" name="Date Placeholder 3">
            <a:extLst>
              <a:ext uri="{FF2B5EF4-FFF2-40B4-BE49-F238E27FC236}">
                <a16:creationId xmlns:a16="http://schemas.microsoft.com/office/drawing/2014/main" id="{5496AEB2-E71D-4D1A-AB6E-0D2D4F68381E}"/>
              </a:ext>
            </a:extLst>
          </p:cNvPr>
          <p:cNvSpPr>
            <a:spLocks noGrp="1"/>
          </p:cNvSpPr>
          <p:nvPr>
            <p:ph type="dt" sz="half" idx="10"/>
          </p:nvPr>
        </p:nvSpPr>
        <p:spPr>
          <a:xfrm>
            <a:off x="763200" y="5864400"/>
            <a:ext cx="5972400" cy="230400"/>
          </a:xfrm>
        </p:spPr>
        <p:txBody>
          <a:bodyPr/>
          <a:lstStyle>
            <a:lvl1pPr>
              <a:defRPr sz="2300">
                <a:solidFill>
                  <a:schemeClr val="tx1"/>
                </a:solidFill>
              </a:defRPr>
            </a:lvl1pPr>
          </a:lstStyle>
          <a:p>
            <a:fld id="{738141F8-0573-43E2-86E7-2AD39F6634D7}" type="datetime4">
              <a:rPr lang="nl-NL" smtClean="0"/>
              <a:t>10 januari 2022</a:t>
            </a:fld>
            <a:endParaRPr lang="en-BE" dirty="0"/>
          </a:p>
        </p:txBody>
      </p:sp>
      <p:pic>
        <p:nvPicPr>
          <p:cNvPr id="15" name="Graphic 14">
            <a:extLst>
              <a:ext uri="{FF2B5EF4-FFF2-40B4-BE49-F238E27FC236}">
                <a16:creationId xmlns:a16="http://schemas.microsoft.com/office/drawing/2014/main" id="{E8A13EEA-9437-4234-A3BC-CECE3DEEAB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00" y="752400"/>
            <a:ext cx="2293200" cy="753982"/>
          </a:xfrm>
          <a:prstGeom prst="rect">
            <a:avLst/>
          </a:prstGeom>
        </p:spPr>
      </p:pic>
      <p:pic>
        <p:nvPicPr>
          <p:cNvPr id="3" name="Graphic 2">
            <a:extLst>
              <a:ext uri="{FF2B5EF4-FFF2-40B4-BE49-F238E27FC236}">
                <a16:creationId xmlns:a16="http://schemas.microsoft.com/office/drawing/2014/main" id="{26E83E4F-E338-4311-9199-D6A6282138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930" r="25581"/>
          <a:stretch>
            <a:fillRect/>
          </a:stretch>
        </p:blipFill>
        <p:spPr>
          <a:xfrm>
            <a:off x="7077600" y="0"/>
            <a:ext cx="5114400" cy="5090400"/>
          </a:xfrm>
          <a:custGeom>
            <a:avLst/>
            <a:gdLst>
              <a:gd name="connsiteX0" fmla="*/ 0 w 5114400"/>
              <a:gd name="connsiteY0" fmla="*/ 0 h 5090400"/>
              <a:gd name="connsiteX1" fmla="*/ 5114400 w 5114400"/>
              <a:gd name="connsiteY1" fmla="*/ 0 h 5090400"/>
              <a:gd name="connsiteX2" fmla="*/ 5114400 w 5114400"/>
              <a:gd name="connsiteY2" fmla="*/ 5090400 h 5090400"/>
              <a:gd name="connsiteX3" fmla="*/ 0 w 5114400"/>
              <a:gd name="connsiteY3" fmla="*/ 5090400 h 5090400"/>
            </a:gdLst>
            <a:ahLst/>
            <a:cxnLst>
              <a:cxn ang="0">
                <a:pos x="connsiteX0" y="connsiteY0"/>
              </a:cxn>
              <a:cxn ang="0">
                <a:pos x="connsiteX1" y="connsiteY1"/>
              </a:cxn>
              <a:cxn ang="0">
                <a:pos x="connsiteX2" y="connsiteY2"/>
              </a:cxn>
              <a:cxn ang="0">
                <a:pos x="connsiteX3" y="connsiteY3"/>
              </a:cxn>
            </a:cxnLst>
            <a:rect l="l" t="t" r="r" b="b"/>
            <a:pathLst>
              <a:path w="5114400" h="5090400">
                <a:moveTo>
                  <a:pt x="0" y="0"/>
                </a:moveTo>
                <a:lnTo>
                  <a:pt x="5114400" y="0"/>
                </a:lnTo>
                <a:lnTo>
                  <a:pt x="5114400" y="5090400"/>
                </a:lnTo>
                <a:lnTo>
                  <a:pt x="0" y="5090400"/>
                </a:lnTo>
                <a:close/>
              </a:path>
            </a:pathLst>
          </a:custGeom>
        </p:spPr>
      </p:pic>
    </p:spTree>
    <p:extLst>
      <p:ext uri="{BB962C8B-B14F-4D97-AF65-F5344CB8AC3E}">
        <p14:creationId xmlns:p14="http://schemas.microsoft.com/office/powerpoint/2010/main" val="3073115782"/>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AGENDA -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A19A-0C88-4F3A-8BF1-E5E3BDE16E0F}"/>
              </a:ext>
            </a:extLst>
          </p:cNvPr>
          <p:cNvSpPr>
            <a:spLocks noGrp="1"/>
          </p:cNvSpPr>
          <p:nvPr>
            <p:ph type="title" hasCustomPrompt="1"/>
          </p:nvPr>
        </p:nvSpPr>
        <p:spPr>
          <a:xfrm>
            <a:off x="763200" y="763200"/>
            <a:ext cx="10666800" cy="584775"/>
          </a:xfrm>
        </p:spPr>
        <p:txBody>
          <a:bodyPr>
            <a:spAutoFit/>
          </a:bodyPr>
          <a:lstStyle>
            <a:lvl1pPr>
              <a:lnSpc>
                <a:spcPct val="100000"/>
              </a:lnSpc>
              <a:defRPr sz="3800" b="0"/>
            </a:lvl1pPr>
          </a:lstStyle>
          <a:p>
            <a:r>
              <a:rPr lang="en-US" dirty="0"/>
              <a:t>Click to </a:t>
            </a:r>
            <a:r>
              <a:rPr lang="en-BE" dirty="0"/>
              <a:t>add table of contents or agenda title</a:t>
            </a:r>
          </a:p>
        </p:txBody>
      </p:sp>
      <p:sp>
        <p:nvSpPr>
          <p:cNvPr id="7" name="Text Placeholder 6">
            <a:extLst>
              <a:ext uri="{FF2B5EF4-FFF2-40B4-BE49-F238E27FC236}">
                <a16:creationId xmlns:a16="http://schemas.microsoft.com/office/drawing/2014/main" id="{02F7BBFB-CE73-426E-A37E-0D3A58A9B387}"/>
              </a:ext>
            </a:extLst>
          </p:cNvPr>
          <p:cNvSpPr>
            <a:spLocks noGrp="1"/>
          </p:cNvSpPr>
          <p:nvPr>
            <p:ph type="body" sz="quarter" idx="10" hasCustomPrompt="1"/>
          </p:nvPr>
        </p:nvSpPr>
        <p:spPr>
          <a:xfrm>
            <a:off x="763588" y="3924975"/>
            <a:ext cx="10664825" cy="2169825"/>
          </a:xfrm>
        </p:spPr>
        <p:txBody>
          <a:bodyPr numCol="1" anchor="b">
            <a:spAutoFit/>
          </a:bodyPr>
          <a:lstStyle>
            <a:lvl1pPr marL="496800" indent="-496800">
              <a:lnSpc>
                <a:spcPct val="150000"/>
              </a:lnSpc>
              <a:spcAft>
                <a:spcPts val="0"/>
              </a:spcAft>
              <a:buClr>
                <a:schemeClr val="bg1"/>
              </a:buClr>
              <a:buFont typeface="+mj-lt"/>
              <a:buAutoNum type="arabicPeriod"/>
              <a:defRPr sz="2200">
                <a:solidFill>
                  <a:schemeClr val="tx1"/>
                </a:solidFill>
              </a:defRPr>
            </a:lvl1pPr>
            <a:lvl2pPr marL="993600" indent="-496800">
              <a:buClr>
                <a:schemeClr val="bg1"/>
              </a:buClr>
              <a:buFont typeface="+mj-lt"/>
              <a:buAutoNum type="arabicPeriod"/>
              <a:defRPr sz="2200">
                <a:solidFill>
                  <a:schemeClr val="tx1"/>
                </a:solidFill>
              </a:defRPr>
            </a:lvl2pPr>
            <a:lvl3pPr marL="1490400" indent="-496800">
              <a:buClr>
                <a:schemeClr val="bg1"/>
              </a:buClr>
              <a:buFont typeface="+mj-lt"/>
              <a:buAutoNum type="arabicPeriod"/>
              <a:defRPr sz="2200">
                <a:solidFill>
                  <a:schemeClr val="tx1"/>
                </a:solidFill>
              </a:defRPr>
            </a:lvl3pPr>
            <a:lvl4pPr marL="1987200" indent="-496800">
              <a:buClr>
                <a:schemeClr val="bg1"/>
              </a:buClr>
              <a:buFont typeface="+mj-lt"/>
              <a:buAutoNum type="arabicPeriod"/>
              <a:defRPr sz="2200">
                <a:solidFill>
                  <a:schemeClr val="tx1"/>
                </a:solidFill>
              </a:defRPr>
            </a:lvl4pPr>
            <a:lvl5pPr marL="2484000" indent="-496800">
              <a:buClr>
                <a:schemeClr val="bg1"/>
              </a:buClr>
              <a:buFont typeface="+mj-lt"/>
              <a:buAutoNum type="arabicPeriod"/>
              <a:defRPr sz="2200">
                <a:solidFill>
                  <a:schemeClr val="tx1"/>
                </a:solidFill>
              </a:defRPr>
            </a:lvl5pPr>
          </a:lstStyle>
          <a:p>
            <a:pPr lvl="0"/>
            <a:r>
              <a:rPr lang="en-US" dirty="0"/>
              <a:t>Click to </a:t>
            </a:r>
            <a:r>
              <a:rPr lang="en-BE" dirty="0"/>
              <a:t>add chapter titles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pic>
        <p:nvPicPr>
          <p:cNvPr id="6" name="Graphic 5">
            <a:extLst>
              <a:ext uri="{FF2B5EF4-FFF2-40B4-BE49-F238E27FC236}">
                <a16:creationId xmlns:a16="http://schemas.microsoft.com/office/drawing/2014/main" id="{B4D90925-2527-4E72-B3D4-1F5F988A9C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9600" y="381600"/>
            <a:ext cx="792000" cy="260402"/>
          </a:xfrm>
          <a:prstGeom prst="rect">
            <a:avLst/>
          </a:prstGeom>
        </p:spPr>
      </p:pic>
    </p:spTree>
    <p:extLst>
      <p:ext uri="{BB962C8B-B14F-4D97-AF65-F5344CB8AC3E}">
        <p14:creationId xmlns:p14="http://schemas.microsoft.com/office/powerpoint/2010/main" val="25143948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C/AGENDA inverted -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A19A-0C88-4F3A-8BF1-E5E3BDE16E0F}"/>
              </a:ext>
            </a:extLst>
          </p:cNvPr>
          <p:cNvSpPr>
            <a:spLocks noGrp="1"/>
          </p:cNvSpPr>
          <p:nvPr>
            <p:ph type="title" hasCustomPrompt="1"/>
          </p:nvPr>
        </p:nvSpPr>
        <p:spPr>
          <a:xfrm>
            <a:off x="763200" y="763200"/>
            <a:ext cx="10666800" cy="584775"/>
          </a:xfrm>
        </p:spPr>
        <p:txBody>
          <a:bodyPr>
            <a:spAutoFit/>
          </a:bodyPr>
          <a:lstStyle>
            <a:lvl1pPr>
              <a:lnSpc>
                <a:spcPct val="100000"/>
              </a:lnSpc>
              <a:defRPr sz="3800" b="0"/>
            </a:lvl1pPr>
          </a:lstStyle>
          <a:p>
            <a:r>
              <a:rPr lang="en-US" dirty="0"/>
              <a:t>Click to </a:t>
            </a:r>
            <a:r>
              <a:rPr lang="en-BE" dirty="0"/>
              <a:t>add table of contents or agenda title</a:t>
            </a:r>
          </a:p>
        </p:txBody>
      </p:sp>
      <p:sp>
        <p:nvSpPr>
          <p:cNvPr id="7" name="Text Placeholder 6">
            <a:extLst>
              <a:ext uri="{FF2B5EF4-FFF2-40B4-BE49-F238E27FC236}">
                <a16:creationId xmlns:a16="http://schemas.microsoft.com/office/drawing/2014/main" id="{02F7BBFB-CE73-426E-A37E-0D3A58A9B387}"/>
              </a:ext>
            </a:extLst>
          </p:cNvPr>
          <p:cNvSpPr>
            <a:spLocks noGrp="1"/>
          </p:cNvSpPr>
          <p:nvPr>
            <p:ph type="body" sz="quarter" idx="10" hasCustomPrompt="1"/>
          </p:nvPr>
        </p:nvSpPr>
        <p:spPr>
          <a:xfrm>
            <a:off x="763588" y="3924975"/>
            <a:ext cx="10664825" cy="2169825"/>
          </a:xfrm>
        </p:spPr>
        <p:txBody>
          <a:bodyPr numCol="1" anchor="b">
            <a:spAutoFit/>
          </a:bodyPr>
          <a:lstStyle>
            <a:lvl1pPr marL="496800" indent="-496800">
              <a:lnSpc>
                <a:spcPct val="150000"/>
              </a:lnSpc>
              <a:spcAft>
                <a:spcPts val="0"/>
              </a:spcAft>
              <a:buClr>
                <a:schemeClr val="tx1"/>
              </a:buClr>
              <a:buFont typeface="+mj-lt"/>
              <a:buAutoNum type="arabicPeriod"/>
              <a:defRPr sz="2200">
                <a:solidFill>
                  <a:schemeClr val="tx2"/>
                </a:solidFill>
              </a:defRPr>
            </a:lvl1pPr>
            <a:lvl2pPr marL="993600" indent="-496800">
              <a:buClr>
                <a:schemeClr val="tx1"/>
              </a:buClr>
              <a:buFont typeface="+mj-lt"/>
              <a:buAutoNum type="arabicPeriod"/>
              <a:defRPr sz="2200">
                <a:solidFill>
                  <a:schemeClr val="tx2"/>
                </a:solidFill>
              </a:defRPr>
            </a:lvl2pPr>
            <a:lvl3pPr marL="1490400" indent="-496800">
              <a:buClr>
                <a:schemeClr val="tx1"/>
              </a:buClr>
              <a:buFont typeface="+mj-lt"/>
              <a:buAutoNum type="arabicPeriod"/>
              <a:defRPr sz="2200">
                <a:solidFill>
                  <a:schemeClr val="tx2"/>
                </a:solidFill>
              </a:defRPr>
            </a:lvl3pPr>
            <a:lvl4pPr marL="1987200" indent="-496800">
              <a:buClr>
                <a:schemeClr val="tx1"/>
              </a:buClr>
              <a:buFont typeface="+mj-lt"/>
              <a:buAutoNum type="arabicPeriod"/>
              <a:defRPr sz="2200">
                <a:solidFill>
                  <a:schemeClr val="tx2"/>
                </a:solidFill>
              </a:defRPr>
            </a:lvl4pPr>
            <a:lvl5pPr marL="2484000" indent="-496800">
              <a:buClr>
                <a:schemeClr val="tx1"/>
              </a:buClr>
              <a:buFont typeface="+mj-lt"/>
              <a:buAutoNum type="arabicPeriod"/>
              <a:defRPr sz="2200">
                <a:solidFill>
                  <a:schemeClr val="tx2"/>
                </a:solidFill>
              </a:defRPr>
            </a:lvl5pPr>
          </a:lstStyle>
          <a:p>
            <a:pPr lvl="0"/>
            <a:r>
              <a:rPr lang="en-US" dirty="0"/>
              <a:t>Click to </a:t>
            </a:r>
            <a:r>
              <a:rPr lang="en-BE" dirty="0"/>
              <a:t>add chapter titles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pic>
        <p:nvPicPr>
          <p:cNvPr id="3" name="Graphic 2">
            <a:extLst>
              <a:ext uri="{FF2B5EF4-FFF2-40B4-BE49-F238E27FC236}">
                <a16:creationId xmlns:a16="http://schemas.microsoft.com/office/drawing/2014/main" id="{6A24BB67-4ABD-4228-886D-9D13A6DA09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9600" y="381600"/>
            <a:ext cx="792000" cy="260402"/>
          </a:xfrm>
          <a:prstGeom prst="rect">
            <a:avLst/>
          </a:prstGeom>
        </p:spPr>
      </p:pic>
    </p:spTree>
    <p:extLst>
      <p:ext uri="{BB962C8B-B14F-4D97-AF65-F5344CB8AC3E}">
        <p14:creationId xmlns:p14="http://schemas.microsoft.com/office/powerpoint/2010/main" val="187185109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C/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A19A-0C88-4F3A-8BF1-E5E3BDE16E0F}"/>
              </a:ext>
            </a:extLst>
          </p:cNvPr>
          <p:cNvSpPr>
            <a:spLocks noGrp="1"/>
          </p:cNvSpPr>
          <p:nvPr>
            <p:ph type="title" hasCustomPrompt="1"/>
          </p:nvPr>
        </p:nvSpPr>
        <p:spPr>
          <a:xfrm>
            <a:off x="763200" y="763200"/>
            <a:ext cx="10666800" cy="584775"/>
          </a:xfrm>
        </p:spPr>
        <p:txBody>
          <a:bodyPr>
            <a:spAutoFit/>
          </a:bodyPr>
          <a:lstStyle>
            <a:lvl1pPr>
              <a:lnSpc>
                <a:spcPct val="100000"/>
              </a:lnSpc>
              <a:defRPr sz="3800" b="0"/>
            </a:lvl1pPr>
          </a:lstStyle>
          <a:p>
            <a:r>
              <a:rPr lang="en-US" dirty="0"/>
              <a:t>Click to </a:t>
            </a:r>
            <a:r>
              <a:rPr lang="en-BE" dirty="0"/>
              <a:t>add table of contents or agenda title</a:t>
            </a:r>
          </a:p>
        </p:txBody>
      </p:sp>
      <p:sp>
        <p:nvSpPr>
          <p:cNvPr id="7" name="Text Placeholder 6">
            <a:extLst>
              <a:ext uri="{FF2B5EF4-FFF2-40B4-BE49-F238E27FC236}">
                <a16:creationId xmlns:a16="http://schemas.microsoft.com/office/drawing/2014/main" id="{02F7BBFB-CE73-426E-A37E-0D3A58A9B387}"/>
              </a:ext>
            </a:extLst>
          </p:cNvPr>
          <p:cNvSpPr>
            <a:spLocks noGrp="1"/>
          </p:cNvSpPr>
          <p:nvPr>
            <p:ph type="body" sz="quarter" idx="10" hasCustomPrompt="1"/>
          </p:nvPr>
        </p:nvSpPr>
        <p:spPr>
          <a:xfrm>
            <a:off x="763588" y="4094252"/>
            <a:ext cx="10664825" cy="2000548"/>
          </a:xfrm>
        </p:spPr>
        <p:txBody>
          <a:bodyPr numCol="2" anchor="b">
            <a:spAutoFit/>
          </a:bodyPr>
          <a:lstStyle>
            <a:lvl1pPr marL="496800" indent="-496800">
              <a:lnSpc>
                <a:spcPct val="200000"/>
              </a:lnSpc>
              <a:spcAft>
                <a:spcPts val="0"/>
              </a:spcAft>
              <a:buClr>
                <a:schemeClr val="bg1"/>
              </a:buClr>
              <a:buFont typeface="+mj-lt"/>
              <a:buAutoNum type="arabicPeriod"/>
              <a:defRPr sz="2200">
                <a:solidFill>
                  <a:schemeClr val="tx1"/>
                </a:solidFill>
              </a:defRPr>
            </a:lvl1pPr>
            <a:lvl2pPr marL="993600" indent="-496800">
              <a:buClr>
                <a:schemeClr val="bg1"/>
              </a:buClr>
              <a:buFont typeface="+mj-lt"/>
              <a:buAutoNum type="arabicPeriod"/>
              <a:defRPr sz="2200">
                <a:solidFill>
                  <a:schemeClr val="tx1"/>
                </a:solidFill>
              </a:defRPr>
            </a:lvl2pPr>
            <a:lvl3pPr marL="1490400" indent="-496800">
              <a:buClr>
                <a:schemeClr val="bg1"/>
              </a:buClr>
              <a:buFont typeface="+mj-lt"/>
              <a:buAutoNum type="arabicPeriod"/>
              <a:defRPr sz="2200">
                <a:solidFill>
                  <a:schemeClr val="tx1"/>
                </a:solidFill>
              </a:defRPr>
            </a:lvl3pPr>
            <a:lvl4pPr marL="1987200" indent="-496800">
              <a:buClr>
                <a:schemeClr val="bg1"/>
              </a:buClr>
              <a:buFont typeface="+mj-lt"/>
              <a:buAutoNum type="arabicPeriod"/>
              <a:defRPr sz="2200">
                <a:solidFill>
                  <a:schemeClr val="tx1"/>
                </a:solidFill>
              </a:defRPr>
            </a:lvl4pPr>
            <a:lvl5pPr marL="2484000" indent="-496800">
              <a:buClr>
                <a:schemeClr val="bg1"/>
              </a:buClr>
              <a:buFont typeface="+mj-lt"/>
              <a:buAutoNum type="arabicPeriod"/>
              <a:defRPr sz="2200">
                <a:solidFill>
                  <a:schemeClr val="tx1"/>
                </a:solidFill>
              </a:defRPr>
            </a:lvl5pPr>
          </a:lstStyle>
          <a:p>
            <a:pPr lvl="0"/>
            <a:r>
              <a:rPr lang="en-US" dirty="0"/>
              <a:t>Click to </a:t>
            </a:r>
            <a:r>
              <a:rPr lang="en-BE" dirty="0"/>
              <a:t>add chapter titles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pic>
        <p:nvPicPr>
          <p:cNvPr id="4" name="Graphic 3">
            <a:extLst>
              <a:ext uri="{FF2B5EF4-FFF2-40B4-BE49-F238E27FC236}">
                <a16:creationId xmlns:a16="http://schemas.microsoft.com/office/drawing/2014/main" id="{BFC4038E-7A16-4DD7-88B2-3E0BB2A14C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9600" y="381600"/>
            <a:ext cx="792000" cy="260402"/>
          </a:xfrm>
          <a:prstGeom prst="rect">
            <a:avLst/>
          </a:prstGeom>
        </p:spPr>
      </p:pic>
    </p:spTree>
    <p:extLst>
      <p:ext uri="{BB962C8B-B14F-4D97-AF65-F5344CB8AC3E}">
        <p14:creationId xmlns:p14="http://schemas.microsoft.com/office/powerpoint/2010/main" val="375511568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45.xml"/><Relationship Id="rId7" Type="http://schemas.openxmlformats.org/officeDocument/2006/relationships/image" Target="../media/image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theme" Target="../theme/theme10.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1.xml"/><Relationship Id="rId7" Type="http://schemas.openxmlformats.org/officeDocument/2006/relationships/image" Target="../media/image4.sv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image" Target="../media/image2.sv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theme" Target="../theme/theme12.xml"/><Relationship Id="rId10" Type="http://schemas.openxmlformats.org/officeDocument/2006/relationships/image" Target="../media/image5.png"/><Relationship Id="rId4" Type="http://schemas.openxmlformats.org/officeDocument/2006/relationships/slideLayout" Target="../slideLayouts/slideLayout51.xml"/><Relationship Id="rId9"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sv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image" Target="../media/image2.sv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theme" Target="../theme/theme3.xml"/><Relationship Id="rId10" Type="http://schemas.openxmlformats.org/officeDocument/2006/relationships/image" Target="../media/image5.png"/><Relationship Id="rId4" Type="http://schemas.openxmlformats.org/officeDocument/2006/relationships/slideLayout" Target="../slideLayouts/slideLayout23.xml"/><Relationship Id="rId9"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18" Type="http://schemas.openxmlformats.org/officeDocument/2006/relationships/image" Target="../media/image6.sv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8.svg"/><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sv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4.png"/><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5.xml"/><Relationship Id="rId7" Type="http://schemas.openxmlformats.org/officeDocument/2006/relationships/image" Target="../media/image4.sv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37.xml"/><Relationship Id="rId7"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theme" Target="../theme/theme6.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3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8.xml"/><Relationship Id="rId7" Type="http://schemas.openxmlformats.org/officeDocument/2006/relationships/image" Target="../media/image4.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9.xml"/><Relationship Id="rId7" Type="http://schemas.openxmlformats.org/officeDocument/2006/relationships/image" Target="../media/image4.sv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fr-FR"/>
              <a:t>Modifiez le style du titre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964332" y="334800"/>
            <a:ext cx="843667"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18633493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661" r:id="rId6"/>
    <p:sldLayoutId id="2147483699" r:id="rId7"/>
    <p:sldLayoutId id="2147483700" r:id="rId8"/>
    <p:sldLayoutId id="2147483666" r:id="rId9"/>
    <p:sldLayoutId id="2147483665" r:id="rId10"/>
    <p:sldLayoutId id="2147483660" r:id="rId11"/>
    <p:sldLayoutId id="2147483696" r:id="rId12"/>
    <p:sldLayoutId id="2147483654" r:id="rId13"/>
    <p:sldLayoutId id="2147483655" r:id="rId14"/>
    <p:sldLayoutId id="2147483697" r:id="rId15"/>
    <p:sldLayoutId id="2147483698" r:id="rId16"/>
    <p:sldLayoutId id="2147483701" r:id="rId17"/>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19">
            <a:extLst>
              <a:ext uri="{96DAC541-7B7A-43D3-8B79-37D633B846F1}">
                <asvg:svgBlip xmlns:asvg="http://schemas.microsoft.com/office/drawing/2016/SVG/main" r:embed="rId20"/>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19">
            <a:extLst>
              <a:ext uri="{96DAC541-7B7A-43D3-8B79-37D633B846F1}">
                <asvg:svgBlip xmlns:asvg="http://schemas.microsoft.com/office/drawing/2016/SVG/main" r:embed="rId20"/>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21">
            <a:extLst>
              <a:ext uri="{96DAC541-7B7A-43D3-8B79-37D633B846F1}">
                <asvg:svgBlip xmlns:asvg="http://schemas.microsoft.com/office/drawing/2016/SVG/main" r:embed="rId22"/>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21">
            <a:extLst>
              <a:ext uri="{96DAC541-7B7A-43D3-8B79-37D633B846F1}">
                <asvg:svgBlip xmlns:asvg="http://schemas.microsoft.com/office/drawing/2016/SVG/main" r:embed="rId22"/>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23">
            <a:extLst>
              <a:ext uri="{96DAC541-7B7A-43D3-8B79-37D633B846F1}">
                <asvg:svgBlip xmlns:asvg="http://schemas.microsoft.com/office/drawing/2016/SVG/main" r:embed="rId24"/>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23">
            <a:extLst>
              <a:ext uri="{96DAC541-7B7A-43D3-8B79-37D633B846F1}">
                <asvg:svgBlip xmlns:asvg="http://schemas.microsoft.com/office/drawing/2016/SVG/main" r:embed="rId24"/>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19">
            <a:extLst>
              <a:ext uri="{96DAC541-7B7A-43D3-8B79-37D633B846F1}">
                <asvg:svgBlip xmlns:asvg="http://schemas.microsoft.com/office/drawing/2016/SVG/main" r:embed="rId20"/>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964332" y="334800"/>
            <a:ext cx="843667"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87487734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5">
            <a:extLst>
              <a:ext uri="{96DAC541-7B7A-43D3-8B79-37D633B846F1}">
                <asvg:svgBlip xmlns:asvg="http://schemas.microsoft.com/office/drawing/2016/SVG/main" r:embed="rId6"/>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5">
            <a:extLst>
              <a:ext uri="{96DAC541-7B7A-43D3-8B79-37D633B846F1}">
                <asvg:svgBlip xmlns:asvg="http://schemas.microsoft.com/office/drawing/2016/SVG/main" r:embed="rId6"/>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7">
            <a:extLst>
              <a:ext uri="{96DAC541-7B7A-43D3-8B79-37D633B846F1}">
                <asvg:svgBlip xmlns:asvg="http://schemas.microsoft.com/office/drawing/2016/SVG/main" r:embed="rId8"/>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7">
            <a:extLst>
              <a:ext uri="{96DAC541-7B7A-43D3-8B79-37D633B846F1}">
                <asvg:svgBlip xmlns:asvg="http://schemas.microsoft.com/office/drawing/2016/SVG/main" r:embed="rId8"/>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9">
            <a:extLst>
              <a:ext uri="{96DAC541-7B7A-43D3-8B79-37D633B846F1}">
                <asvg:svgBlip xmlns:asvg="http://schemas.microsoft.com/office/drawing/2016/SVG/main" r:embed="rId10"/>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9">
            <a:extLst>
              <a:ext uri="{96DAC541-7B7A-43D3-8B79-37D633B846F1}">
                <asvg:svgBlip xmlns:asvg="http://schemas.microsoft.com/office/drawing/2016/SVG/main" r:embed="rId10"/>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5">
            <a:extLst>
              <a:ext uri="{96DAC541-7B7A-43D3-8B79-37D633B846F1}">
                <asvg:svgBlip xmlns:asvg="http://schemas.microsoft.com/office/drawing/2016/SVG/main" r:embed="rId6"/>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964332" y="334800"/>
            <a:ext cx="843667"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28597968"/>
      </p:ext>
    </p:extLst>
  </p:cSld>
  <p:clrMap bg1="lt1" tx1="dk1" bg2="lt2" tx2="dk2" accent1="accent1" accent2="accent2" accent3="accent3" accent4="accent4" accent5="accent5" accent6="accent6" hlink="hlink" folHlink="folHlink"/>
  <p:sldLayoutIdLst>
    <p:sldLayoutId id="2147483730" r:id="rId1"/>
    <p:sldLayoutId id="2147483731" r:id="rId2"/>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Text</a:t>
            </a:r>
          </a:p>
          <a:p>
            <a:pPr lvl="6"/>
            <a:r>
              <a:rPr lang="en-US" dirty="0"/>
              <a:t>Subtitle</a:t>
            </a:r>
          </a:p>
          <a:p>
            <a:pPr lvl="7"/>
            <a:r>
              <a:rPr lang="en-US" dirty="0"/>
              <a:t>Text</a:t>
            </a:r>
          </a:p>
          <a:p>
            <a:pPr lvl="8"/>
            <a:r>
              <a:rPr lang="en-US" dirty="0"/>
              <a:t>Subtitle</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138410" y="6356350"/>
            <a:ext cx="1669590"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3135200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 id="2147483694" r:id="rId4"/>
  </p:sldLayoutIdLst>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10">
            <a:extLst>
              <a:ext uri="{96DAC541-7B7A-43D3-8B79-37D633B846F1}">
                <asvg:svgBlip xmlns:asvg="http://schemas.microsoft.com/office/drawing/2016/SVG/main" r:embed="rId11"/>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10">
            <a:extLst>
              <a:ext uri="{96DAC541-7B7A-43D3-8B79-37D633B846F1}">
                <asvg:svgBlip xmlns:asvg="http://schemas.microsoft.com/office/drawing/2016/SVG/main" r:embed="rId11"/>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964332" y="334800"/>
            <a:ext cx="843667"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1502710545"/>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Text</a:t>
            </a:r>
          </a:p>
          <a:p>
            <a:pPr lvl="6"/>
            <a:r>
              <a:rPr lang="en-US" dirty="0"/>
              <a:t>Subtitle</a:t>
            </a:r>
          </a:p>
          <a:p>
            <a:pPr lvl="7"/>
            <a:r>
              <a:rPr lang="en-US" dirty="0"/>
              <a:t>Text</a:t>
            </a:r>
          </a:p>
          <a:p>
            <a:pPr lvl="8"/>
            <a:r>
              <a:rPr lang="en-US" dirty="0"/>
              <a:t>Subtitle</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964332" y="334800"/>
            <a:ext cx="843667"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3479130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10">
            <a:extLst>
              <a:ext uri="{96DAC541-7B7A-43D3-8B79-37D633B846F1}">
                <asvg:svgBlip xmlns:asvg="http://schemas.microsoft.com/office/drawing/2016/SVG/main" r:embed="rId11"/>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10">
            <a:extLst>
              <a:ext uri="{96DAC541-7B7A-43D3-8B79-37D633B846F1}">
                <asvg:svgBlip xmlns:asvg="http://schemas.microsoft.com/office/drawing/2016/SVG/main" r:embed="rId11"/>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accent2"/>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Text</a:t>
            </a:r>
          </a:p>
          <a:p>
            <a:pPr lvl="6"/>
            <a:r>
              <a:rPr lang="en-US" dirty="0"/>
              <a:t>Subtitle</a:t>
            </a:r>
          </a:p>
          <a:p>
            <a:pPr lvl="7"/>
            <a:r>
              <a:rPr lang="en-US" dirty="0"/>
              <a:t>Text</a:t>
            </a:r>
          </a:p>
          <a:p>
            <a:pPr lvl="8"/>
            <a:r>
              <a:rPr lang="en-US" dirty="0"/>
              <a:t>Subtitle</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138410" y="6356350"/>
            <a:ext cx="1669590"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pic>
        <p:nvPicPr>
          <p:cNvPr id="8" name="Graphic 7">
            <a:extLst>
              <a:ext uri="{FF2B5EF4-FFF2-40B4-BE49-F238E27FC236}">
                <a16:creationId xmlns:a16="http://schemas.microsoft.com/office/drawing/2014/main" id="{5B02932A-A219-4C41-8C3F-57C32116E2FE}"/>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19600" y="6285600"/>
            <a:ext cx="792000" cy="260402"/>
          </a:xfrm>
          <a:prstGeom prst="rect">
            <a:avLst/>
          </a:prstGeom>
        </p:spPr>
      </p:pic>
    </p:spTree>
    <p:extLst>
      <p:ext uri="{BB962C8B-B14F-4D97-AF65-F5344CB8AC3E}">
        <p14:creationId xmlns:p14="http://schemas.microsoft.com/office/powerpoint/2010/main" val="33197584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13">
            <a:extLst>
              <a:ext uri="{96DAC541-7B7A-43D3-8B79-37D633B846F1}">
                <asvg:svgBlip xmlns:asvg="http://schemas.microsoft.com/office/drawing/2016/SVG/main" r:embed="rId14"/>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13">
            <a:extLst>
              <a:ext uri="{96DAC541-7B7A-43D3-8B79-37D633B846F1}">
                <asvg:svgBlip xmlns:asvg="http://schemas.microsoft.com/office/drawing/2016/SVG/main" r:embed="rId14"/>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15">
            <a:extLst>
              <a:ext uri="{96DAC541-7B7A-43D3-8B79-37D633B846F1}">
                <asvg:svgBlip xmlns:asvg="http://schemas.microsoft.com/office/drawing/2016/SVG/main" r:embed="rId16"/>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15">
            <a:extLst>
              <a:ext uri="{96DAC541-7B7A-43D3-8B79-37D633B846F1}">
                <asvg:svgBlip xmlns:asvg="http://schemas.microsoft.com/office/drawing/2016/SVG/main" r:embed="rId16"/>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17">
            <a:extLst>
              <a:ext uri="{96DAC541-7B7A-43D3-8B79-37D633B846F1}">
                <asvg:svgBlip xmlns:asvg="http://schemas.microsoft.com/office/drawing/2016/SVG/main" r:embed="rId18"/>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17">
            <a:extLst>
              <a:ext uri="{96DAC541-7B7A-43D3-8B79-37D633B846F1}">
                <asvg:svgBlip xmlns:asvg="http://schemas.microsoft.com/office/drawing/2016/SVG/main" r:embed="rId18"/>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13">
            <a:extLst>
              <a:ext uri="{96DAC541-7B7A-43D3-8B79-37D633B846F1}">
                <asvg:svgBlip xmlns:asvg="http://schemas.microsoft.com/office/drawing/2016/SVG/main" r:embed="rId14"/>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964332" y="334800"/>
            <a:ext cx="843667"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1006233931"/>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964332" y="334800"/>
            <a:ext cx="843667"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13605695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5">
            <a:extLst>
              <a:ext uri="{96DAC541-7B7A-43D3-8B79-37D633B846F1}">
                <asvg:svgBlip xmlns:asvg="http://schemas.microsoft.com/office/drawing/2016/SVG/main" r:embed="rId6"/>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5">
            <a:extLst>
              <a:ext uri="{96DAC541-7B7A-43D3-8B79-37D633B846F1}">
                <asvg:svgBlip xmlns:asvg="http://schemas.microsoft.com/office/drawing/2016/SVG/main" r:embed="rId6"/>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7">
            <a:extLst>
              <a:ext uri="{96DAC541-7B7A-43D3-8B79-37D633B846F1}">
                <asvg:svgBlip xmlns:asvg="http://schemas.microsoft.com/office/drawing/2016/SVG/main" r:embed="rId8"/>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7">
            <a:extLst>
              <a:ext uri="{96DAC541-7B7A-43D3-8B79-37D633B846F1}">
                <asvg:svgBlip xmlns:asvg="http://schemas.microsoft.com/office/drawing/2016/SVG/main" r:embed="rId8"/>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9">
            <a:extLst>
              <a:ext uri="{96DAC541-7B7A-43D3-8B79-37D633B846F1}">
                <asvg:svgBlip xmlns:asvg="http://schemas.microsoft.com/office/drawing/2016/SVG/main" r:embed="rId10"/>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9">
            <a:extLst>
              <a:ext uri="{96DAC541-7B7A-43D3-8B79-37D633B846F1}">
                <asvg:svgBlip xmlns:asvg="http://schemas.microsoft.com/office/drawing/2016/SVG/main" r:embed="rId10"/>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5">
            <a:extLst>
              <a:ext uri="{96DAC541-7B7A-43D3-8B79-37D633B846F1}">
                <asvg:svgBlip xmlns:asvg="http://schemas.microsoft.com/office/drawing/2016/SVG/main" r:embed="rId6"/>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Text</a:t>
            </a:r>
          </a:p>
          <a:p>
            <a:pPr lvl="6"/>
            <a:r>
              <a:rPr lang="en-US" dirty="0"/>
              <a:t>Subtitle</a:t>
            </a:r>
          </a:p>
          <a:p>
            <a:pPr lvl="7"/>
            <a:r>
              <a:rPr lang="en-US" dirty="0"/>
              <a:t>Text</a:t>
            </a:r>
          </a:p>
          <a:p>
            <a:pPr lvl="8"/>
            <a:r>
              <a:rPr lang="en-US" dirty="0"/>
              <a:t>Subtitle</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138410" y="6356350"/>
            <a:ext cx="1669590"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3007828963"/>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3">
            <a:extLst>
              <a:ext uri="{96DAC541-7B7A-43D3-8B79-37D633B846F1}">
                <asvg:svgBlip xmlns:asvg="http://schemas.microsoft.com/office/drawing/2016/SVG/main" r:embed="rId4"/>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3">
            <a:extLst>
              <a:ext uri="{96DAC541-7B7A-43D3-8B79-37D633B846F1}">
                <asvg:svgBlip xmlns:asvg="http://schemas.microsoft.com/office/drawing/2016/SVG/main" r:embed="rId4"/>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5">
            <a:extLst>
              <a:ext uri="{96DAC541-7B7A-43D3-8B79-37D633B846F1}">
                <asvg:svgBlip xmlns:asvg="http://schemas.microsoft.com/office/drawing/2016/SVG/main" r:embed="rId6"/>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5">
            <a:extLst>
              <a:ext uri="{96DAC541-7B7A-43D3-8B79-37D633B846F1}">
                <asvg:svgBlip xmlns:asvg="http://schemas.microsoft.com/office/drawing/2016/SVG/main" r:embed="rId6"/>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7">
            <a:extLst>
              <a:ext uri="{96DAC541-7B7A-43D3-8B79-37D633B846F1}">
                <asvg:svgBlip xmlns:asvg="http://schemas.microsoft.com/office/drawing/2016/SVG/main" r:embed="rId8"/>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7">
            <a:extLst>
              <a:ext uri="{96DAC541-7B7A-43D3-8B79-37D633B846F1}">
                <asvg:svgBlip xmlns:asvg="http://schemas.microsoft.com/office/drawing/2016/SVG/main" r:embed="rId8"/>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3">
            <a:extLst>
              <a:ext uri="{96DAC541-7B7A-43D3-8B79-37D633B846F1}">
                <asvg:svgBlip xmlns:asvg="http://schemas.microsoft.com/office/drawing/2016/SVG/main" r:embed="rId4"/>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Text</a:t>
            </a:r>
          </a:p>
          <a:p>
            <a:pPr lvl="6"/>
            <a:r>
              <a:rPr lang="en-US" dirty="0"/>
              <a:t>Subtitle</a:t>
            </a:r>
          </a:p>
          <a:p>
            <a:pPr lvl="7"/>
            <a:r>
              <a:rPr lang="en-US" dirty="0"/>
              <a:t>Text</a:t>
            </a:r>
          </a:p>
          <a:p>
            <a:pPr lvl="8"/>
            <a:r>
              <a:rPr lang="en-US" dirty="0"/>
              <a:t>Subtitle</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138410" y="6356350"/>
            <a:ext cx="1669590"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3137738591"/>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8EE8A-B139-420C-B9E5-4361EFAD5629}"/>
              </a:ext>
            </a:extLst>
          </p:cNvPr>
          <p:cNvSpPr>
            <a:spLocks noGrp="1"/>
          </p:cNvSpPr>
          <p:nvPr>
            <p:ph type="title"/>
          </p:nvPr>
        </p:nvSpPr>
        <p:spPr>
          <a:xfrm>
            <a:off x="763200" y="763200"/>
            <a:ext cx="10666800" cy="498598"/>
          </a:xfrm>
          <a:prstGeom prst="rect">
            <a:avLst/>
          </a:prstGeom>
        </p:spPr>
        <p:txBody>
          <a:bodyPr vert="horz" lIns="0" tIns="0" rIns="0" bIns="0" rtlCol="0" anchor="t" anchorCtr="0">
            <a:noAutofit/>
          </a:bodyPr>
          <a:lstStyle/>
          <a:p>
            <a:r>
              <a:rPr lang="en-US"/>
              <a:t>Click to edit Master title style</a:t>
            </a:r>
            <a:endParaRPr lang="en-BE" dirty="0"/>
          </a:p>
        </p:txBody>
      </p:sp>
      <p:sp>
        <p:nvSpPr>
          <p:cNvPr id="3" name="Text Placeholder 2">
            <a:extLst>
              <a:ext uri="{FF2B5EF4-FFF2-40B4-BE49-F238E27FC236}">
                <a16:creationId xmlns:a16="http://schemas.microsoft.com/office/drawing/2014/main" id="{BCF5FBD0-251B-45CB-9A5D-9AB51C964747}"/>
              </a:ext>
            </a:extLst>
          </p:cNvPr>
          <p:cNvSpPr>
            <a:spLocks noGrp="1"/>
          </p:cNvSpPr>
          <p:nvPr>
            <p:ph type="body" idx="1"/>
          </p:nvPr>
        </p:nvSpPr>
        <p:spPr>
          <a:xfrm>
            <a:off x="763200" y="2159998"/>
            <a:ext cx="1066680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D0AFCB04-50B4-4756-95B6-162862996A1F}"/>
              </a:ext>
            </a:extLst>
          </p:cNvPr>
          <p:cNvSpPr>
            <a:spLocks noGrp="1"/>
          </p:cNvSpPr>
          <p:nvPr>
            <p:ph type="dt" sz="half" idx="2"/>
          </p:nvPr>
        </p:nvSpPr>
        <p:spPr>
          <a:xfrm>
            <a:off x="763200" y="6356350"/>
            <a:ext cx="2743200" cy="118800"/>
          </a:xfrm>
          <a:prstGeom prst="rect">
            <a:avLst/>
          </a:prstGeom>
        </p:spPr>
        <p:txBody>
          <a:bodyPr vert="horz" lIns="0" tIns="0" rIns="0" bIns="0" rtlCol="0" anchor="t" anchorCtr="0"/>
          <a:lstStyle>
            <a:lvl1pPr algn="l">
              <a:defRPr sz="1200">
                <a:solidFill>
                  <a:schemeClr val="tx1">
                    <a:tint val="75000"/>
                  </a:schemeClr>
                </a:solidFill>
              </a:defRPr>
            </a:lvl1pPr>
          </a:lstStyle>
          <a:p>
            <a:fld id="{E5665943-D1C7-4E58-B292-AFC01FBC92FF}" type="datetimeFigureOut">
              <a:rPr lang="en-BE" smtClean="0"/>
              <a:t>01/10/2022</a:t>
            </a:fld>
            <a:endParaRPr lang="en-BE" dirty="0"/>
          </a:p>
        </p:txBody>
      </p:sp>
      <p:sp>
        <p:nvSpPr>
          <p:cNvPr id="5" name="Footer Placeholder 4">
            <a:extLst>
              <a:ext uri="{FF2B5EF4-FFF2-40B4-BE49-F238E27FC236}">
                <a16:creationId xmlns:a16="http://schemas.microsoft.com/office/drawing/2014/main" id="{E4734936-17E6-4E8F-A077-EC269BE04983}"/>
              </a:ext>
            </a:extLst>
          </p:cNvPr>
          <p:cNvSpPr>
            <a:spLocks noGrp="1"/>
          </p:cNvSpPr>
          <p:nvPr>
            <p:ph type="ftr" sz="quarter" idx="3"/>
          </p:nvPr>
        </p:nvSpPr>
        <p:spPr>
          <a:xfrm>
            <a:off x="4038600" y="6356350"/>
            <a:ext cx="5918200" cy="118800"/>
          </a:xfrm>
          <a:prstGeom prst="rect">
            <a:avLst/>
          </a:prstGeom>
        </p:spPr>
        <p:txBody>
          <a:bodyPr vert="horz" lIns="0" tIns="0" rIns="0" bIns="0" rtlCol="0" anchor="t" anchorCtr="0"/>
          <a:lstStyle>
            <a:lvl1pPr algn="l">
              <a:defRPr sz="1200">
                <a:solidFill>
                  <a:schemeClr val="tx1">
                    <a:tint val="75000"/>
                  </a:schemeClr>
                </a:solidFill>
              </a:defRPr>
            </a:lvl1pPr>
          </a:lstStyle>
          <a:p>
            <a:endParaRPr lang="en-BE" dirty="0"/>
          </a:p>
        </p:txBody>
      </p:sp>
      <p:sp>
        <p:nvSpPr>
          <p:cNvPr id="6" name="Slide Number Placeholder 5">
            <a:extLst>
              <a:ext uri="{FF2B5EF4-FFF2-40B4-BE49-F238E27FC236}">
                <a16:creationId xmlns:a16="http://schemas.microsoft.com/office/drawing/2014/main" id="{C195362F-6A3D-485E-985B-14FFF3C4D7C2}"/>
              </a:ext>
            </a:extLst>
          </p:cNvPr>
          <p:cNvSpPr>
            <a:spLocks noGrp="1"/>
          </p:cNvSpPr>
          <p:nvPr>
            <p:ph type="sldNum" sz="quarter" idx="4"/>
          </p:nvPr>
        </p:nvSpPr>
        <p:spPr>
          <a:xfrm>
            <a:off x="10964332" y="334800"/>
            <a:ext cx="843667" cy="118800"/>
          </a:xfrm>
          <a:prstGeom prst="rect">
            <a:avLst/>
          </a:prstGeom>
        </p:spPr>
        <p:txBody>
          <a:bodyPr vert="horz" lIns="0" tIns="0" rIns="0" bIns="0" rtlCol="0" anchor="t" anchorCtr="0"/>
          <a:lstStyle>
            <a:lvl1pPr algn="r">
              <a:defRPr sz="1200">
                <a:solidFill>
                  <a:schemeClr val="tx1">
                    <a:tint val="75000"/>
                  </a:schemeClr>
                </a:solidFill>
              </a:defRPr>
            </a:lvl1pPr>
          </a:lstStyle>
          <a:p>
            <a:fld id="{B227C8D7-4764-4DFB-8759-9BC6D9884A1E}" type="slidenum">
              <a:rPr lang="en-BE" smtClean="0"/>
              <a:t>‹N°›</a:t>
            </a:fld>
            <a:endParaRPr lang="en-BE" dirty="0"/>
          </a:p>
        </p:txBody>
      </p:sp>
    </p:spTree>
    <p:extLst>
      <p:ext uri="{BB962C8B-B14F-4D97-AF65-F5344CB8AC3E}">
        <p14:creationId xmlns:p14="http://schemas.microsoft.com/office/powerpoint/2010/main" val="2111011243"/>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800"/>
        </a:spcAft>
        <a:buSzPct val="100000"/>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800"/>
        </a:spcAft>
        <a:buFontTx/>
        <a:buBlip>
          <a:blip r:embed="rId6">
            <a:extLst>
              <a:ext uri="{96DAC541-7B7A-43D3-8B79-37D633B846F1}">
                <asvg:svgBlip xmlns:asvg="http://schemas.microsoft.com/office/drawing/2016/SVG/main" r:embed="rId7"/>
              </a:ext>
            </a:extLst>
          </a:blip>
        </a:buBlip>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5pPr>
      <a:lvl6pPr marL="1980000" indent="-180000" algn="l" defTabSz="914400" rtl="0" eaLnBrk="1" latinLnBrk="0" hangingPunct="1">
        <a:lnSpc>
          <a:spcPct val="100000"/>
        </a:lnSpc>
        <a:spcBef>
          <a:spcPts val="0"/>
        </a:spcBef>
        <a:spcAft>
          <a:spcPts val="800"/>
        </a:spcAft>
        <a:buFontTx/>
        <a:buBlip>
          <a:blip r:embed="rId8">
            <a:extLst>
              <a:ext uri="{96DAC541-7B7A-43D3-8B79-37D633B846F1}">
                <asvg:svgBlip xmlns:asvg="http://schemas.microsoft.com/office/drawing/2016/SVG/main" r:embed="rId9"/>
              </a:ext>
            </a:extLst>
          </a:blip>
        </a:buBlip>
        <a:defRPr sz="1600" kern="1200">
          <a:solidFill>
            <a:schemeClr val="tx1"/>
          </a:solidFill>
          <a:latin typeface="+mn-lt"/>
          <a:ea typeface="+mn-ea"/>
          <a:cs typeface="+mn-cs"/>
        </a:defRPr>
      </a:lvl6pPr>
      <a:lvl7pPr marL="2340000" indent="-180000" algn="l" defTabSz="914400" rtl="0" eaLnBrk="1" latinLnBrk="0" hangingPunct="1">
        <a:lnSpc>
          <a:spcPct val="100000"/>
        </a:lnSpc>
        <a:spcBef>
          <a:spcPts val="0"/>
        </a:spcBef>
        <a:spcAft>
          <a:spcPts val="800"/>
        </a:spcAft>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7pPr>
      <a:lvl8pPr marL="0" indent="0" algn="l" defTabSz="914400" rtl="0" eaLnBrk="1" latinLnBrk="0" hangingPunct="1">
        <a:lnSpc>
          <a:spcPts val="2400"/>
        </a:lnSpc>
        <a:spcBef>
          <a:spcPts val="0"/>
        </a:spcBef>
        <a:buFont typeface="Arial" panose="020B0604020202020204" pitchFamily="34" charset="0"/>
        <a:buNone/>
        <a:defRPr sz="1600" kern="1200" baseline="0">
          <a:solidFill>
            <a:schemeClr val="tx1"/>
          </a:solidFill>
          <a:latin typeface="+mn-lt"/>
          <a:ea typeface="+mn-ea"/>
          <a:cs typeface="+mn-cs"/>
        </a:defRPr>
      </a:lvl8pPr>
      <a:lvl9pPr marL="0" indent="0" algn="l"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2D59-FC11-4F47-B554-468776027E51}"/>
              </a:ext>
            </a:extLst>
          </p:cNvPr>
          <p:cNvSpPr>
            <a:spLocks noGrp="1"/>
          </p:cNvSpPr>
          <p:nvPr>
            <p:ph type="ctrTitle"/>
          </p:nvPr>
        </p:nvSpPr>
        <p:spPr>
          <a:xfrm>
            <a:off x="763200" y="2514811"/>
            <a:ext cx="5972400" cy="2769989"/>
          </a:xfrm>
        </p:spPr>
        <p:txBody>
          <a:bodyPr/>
          <a:lstStyle/>
          <a:p>
            <a:r>
              <a:rPr lang="en-US" sz="3600" dirty="0"/>
              <a:t>Covid : Test- </a:t>
            </a:r>
            <a:r>
              <a:rPr lang="en-US" sz="3600" dirty="0" err="1"/>
              <a:t>en</a:t>
            </a:r>
            <a:r>
              <a:rPr lang="en-US" sz="3600" dirty="0"/>
              <a:t> </a:t>
            </a:r>
            <a:r>
              <a:rPr lang="en-US" sz="3600" dirty="0" err="1"/>
              <a:t>quarantainebeleid</a:t>
            </a:r>
            <a:r>
              <a:rPr lang="en-US" sz="3600" dirty="0"/>
              <a:t> </a:t>
            </a:r>
            <a:br>
              <a:rPr lang="en-US" sz="3600" dirty="0"/>
            </a:br>
            <a:br>
              <a:rPr lang="en-US" sz="3600" dirty="0"/>
            </a:br>
            <a:r>
              <a:rPr lang="fr-FR" sz="3600" dirty="0"/>
              <a:t>Covid : Politique de test et de la quarantaine</a:t>
            </a:r>
            <a:endParaRPr lang="en-BE" sz="3600" dirty="0"/>
          </a:p>
        </p:txBody>
      </p:sp>
      <p:sp>
        <p:nvSpPr>
          <p:cNvPr id="3" name="Date Placeholder 2">
            <a:extLst>
              <a:ext uri="{FF2B5EF4-FFF2-40B4-BE49-F238E27FC236}">
                <a16:creationId xmlns:a16="http://schemas.microsoft.com/office/drawing/2014/main" id="{711EC332-D5ED-469E-9013-B1C3B560E28C}"/>
              </a:ext>
            </a:extLst>
          </p:cNvPr>
          <p:cNvSpPr>
            <a:spLocks noGrp="1"/>
          </p:cNvSpPr>
          <p:nvPr>
            <p:ph type="dt" sz="half" idx="10"/>
          </p:nvPr>
        </p:nvSpPr>
        <p:spPr/>
        <p:txBody>
          <a:bodyPr/>
          <a:lstStyle/>
          <a:p>
            <a:fld id="{68B914A5-F654-4E4E-8CA7-CA808BCE1BE1}" type="datetime4">
              <a:rPr lang="nl-NL" smtClean="0"/>
              <a:t>10 januari 2022</a:t>
            </a:fld>
            <a:endParaRPr lang="en-BE" dirty="0"/>
          </a:p>
        </p:txBody>
      </p:sp>
    </p:spTree>
    <p:extLst>
      <p:ext uri="{BB962C8B-B14F-4D97-AF65-F5344CB8AC3E}">
        <p14:creationId xmlns:p14="http://schemas.microsoft.com/office/powerpoint/2010/main" val="2621492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CA2D36-3775-4B05-A476-DB5A165B32CC}"/>
              </a:ext>
            </a:extLst>
          </p:cNvPr>
          <p:cNvSpPr>
            <a:spLocks noGrp="1"/>
          </p:cNvSpPr>
          <p:nvPr>
            <p:ph type="title"/>
          </p:nvPr>
        </p:nvSpPr>
        <p:spPr>
          <a:xfrm>
            <a:off x="763200" y="763200"/>
            <a:ext cx="9000000" cy="664797"/>
          </a:xfrm>
        </p:spPr>
        <p:txBody>
          <a:bodyPr/>
          <a:lstStyle/>
          <a:p>
            <a:endParaRPr lang="en-US"/>
          </a:p>
        </p:txBody>
      </p:sp>
      <p:pic>
        <p:nvPicPr>
          <p:cNvPr id="6" name="Picture Placeholder 5" descr="A person posing for a picture&#10;&#10;Description automatically generated">
            <a:extLst>
              <a:ext uri="{FF2B5EF4-FFF2-40B4-BE49-F238E27FC236}">
                <a16:creationId xmlns:a16="http://schemas.microsoft.com/office/drawing/2014/main" id="{EC5D9FCC-AA7B-41FA-BECC-3E68867C1DB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394" r="20894"/>
          <a:stretch/>
        </p:blipFill>
        <p:spPr>
          <a:xfrm>
            <a:off x="20" y="2782800"/>
            <a:ext cx="3383980" cy="4075200"/>
          </a:xfrm>
          <a:noFill/>
        </p:spPr>
      </p:pic>
      <p:sp>
        <p:nvSpPr>
          <p:cNvPr id="4" name="Text Placeholder 3">
            <a:extLst>
              <a:ext uri="{FF2B5EF4-FFF2-40B4-BE49-F238E27FC236}">
                <a16:creationId xmlns:a16="http://schemas.microsoft.com/office/drawing/2014/main" id="{5C16D29D-6948-461E-ABB2-E4B2E2F18013}"/>
              </a:ext>
            </a:extLst>
          </p:cNvPr>
          <p:cNvSpPr>
            <a:spLocks noGrp="1"/>
          </p:cNvSpPr>
          <p:nvPr>
            <p:ph type="body" sz="quarter" idx="11"/>
          </p:nvPr>
        </p:nvSpPr>
        <p:spPr>
          <a:xfrm>
            <a:off x="3618000" y="3060000"/>
            <a:ext cx="6145200" cy="1778218"/>
          </a:xfrm>
        </p:spPr>
        <p:txBody>
          <a:bodyPr anchor="t">
            <a:normAutofit/>
          </a:bodyPr>
          <a:lstStyle/>
          <a:p>
            <a:pPr>
              <a:spcAft>
                <a:spcPts val="600"/>
              </a:spcAft>
            </a:pPr>
            <a:r>
              <a:rPr lang="nl-BE" dirty="0" err="1"/>
              <a:t>Raphaëlle</a:t>
            </a:r>
            <a:r>
              <a:rPr lang="nl-BE" dirty="0"/>
              <a:t> </a:t>
            </a:r>
            <a:r>
              <a:rPr lang="nl-BE" dirty="0" err="1"/>
              <a:t>Pollet</a:t>
            </a:r>
            <a:endParaRPr lang="nl-BE"/>
          </a:p>
          <a:p>
            <a:pPr>
              <a:spcAft>
                <a:spcPts val="600"/>
              </a:spcAft>
            </a:pPr>
            <a:r>
              <a:rPr lang="nl-BE" dirty="0"/>
              <a:t>Legal </a:t>
            </a:r>
            <a:r>
              <a:rPr lang="nl-BE" dirty="0" err="1"/>
              <a:t>advisor</a:t>
            </a:r>
            <a:endParaRPr lang="nl-BE"/>
          </a:p>
          <a:p>
            <a:pPr>
              <a:spcAft>
                <a:spcPts val="600"/>
              </a:spcAft>
            </a:pPr>
            <a:r>
              <a:rPr lang="nl-BE" b="0" dirty="0"/>
              <a:t>T +32 (0)2 229 15 09</a:t>
            </a:r>
            <a:endParaRPr lang="nl-BE" b="0"/>
          </a:p>
          <a:p>
            <a:pPr>
              <a:spcAft>
                <a:spcPts val="600"/>
              </a:spcAft>
            </a:pPr>
            <a:r>
              <a:rPr lang="nl-BE" b="0" dirty="0"/>
              <a:t>E raphaelle.pollet@denuo.be</a:t>
            </a:r>
            <a:endParaRPr lang="en-BE" b="0"/>
          </a:p>
          <a:p>
            <a:pPr>
              <a:spcAft>
                <a:spcPts val="600"/>
              </a:spcAft>
            </a:pPr>
            <a:endParaRPr lang="en-GB"/>
          </a:p>
        </p:txBody>
      </p:sp>
    </p:spTree>
    <p:extLst>
      <p:ext uri="{BB962C8B-B14F-4D97-AF65-F5344CB8AC3E}">
        <p14:creationId xmlns:p14="http://schemas.microsoft.com/office/powerpoint/2010/main" val="360732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1942D-6B26-49E8-8C83-39E628F3D681}"/>
              </a:ext>
            </a:extLst>
          </p:cNvPr>
          <p:cNvSpPr>
            <a:spLocks noGrp="1"/>
          </p:cNvSpPr>
          <p:nvPr>
            <p:ph type="title"/>
          </p:nvPr>
        </p:nvSpPr>
        <p:spPr/>
        <p:txBody>
          <a:bodyPr/>
          <a:lstStyle/>
          <a:p>
            <a:r>
              <a:rPr lang="nl-BE" dirty="0"/>
              <a:t>Goed om weten…</a:t>
            </a:r>
            <a:endParaRPr lang="en-GB" dirty="0"/>
          </a:p>
        </p:txBody>
      </p:sp>
      <p:sp>
        <p:nvSpPr>
          <p:cNvPr id="3" name="Espace réservé du contenu 2">
            <a:extLst>
              <a:ext uri="{FF2B5EF4-FFF2-40B4-BE49-F238E27FC236}">
                <a16:creationId xmlns:a16="http://schemas.microsoft.com/office/drawing/2014/main" id="{C84F0BD9-84A3-43CD-85DB-C430A9B51CFA}"/>
              </a:ext>
            </a:extLst>
          </p:cNvPr>
          <p:cNvSpPr>
            <a:spLocks noGrp="1"/>
          </p:cNvSpPr>
          <p:nvPr>
            <p:ph idx="1"/>
          </p:nvPr>
        </p:nvSpPr>
        <p:spPr/>
        <p:txBody>
          <a:bodyPr/>
          <a:lstStyle/>
          <a:p>
            <a:r>
              <a:rPr lang="nl-NL" dirty="0"/>
              <a:t>Isolatie en quarantaine zijn niet hetzelfde. In </a:t>
            </a:r>
            <a:r>
              <a:rPr lang="nl-NL" b="1" dirty="0"/>
              <a:t>quarantaine</a:t>
            </a:r>
            <a:r>
              <a:rPr lang="nl-NL" dirty="0"/>
              <a:t> moet je als er een vermoeden is dat je drager bent van het coronavirus. Je mag dan enkel naar de apotheek, dokter of supermarkt, mét een mondmasker. Als je positief test op het coronavirus moet je in </a:t>
            </a:r>
            <a:r>
              <a:rPr lang="nl-NL" b="1" dirty="0"/>
              <a:t>isolatie</a:t>
            </a:r>
            <a:r>
              <a:rPr lang="nl-NL" dirty="0"/>
              <a:t>. Dan mag je niet naar buiten. </a:t>
            </a:r>
          </a:p>
          <a:p>
            <a:pPr marL="0" indent="0">
              <a:buNone/>
            </a:pPr>
            <a:r>
              <a:rPr lang="nl-NL" dirty="0"/>
              <a:t> </a:t>
            </a:r>
          </a:p>
          <a:p>
            <a:r>
              <a:rPr lang="nl-NL" dirty="0"/>
              <a:t>Wie minder dan 180 dagen geleden een positieve test heeft afgelegd (en dus een </a:t>
            </a:r>
            <a:r>
              <a:rPr lang="nl-NL" b="1" dirty="0"/>
              <a:t>herstelbewijs</a:t>
            </a:r>
            <a:r>
              <a:rPr lang="nl-NL" dirty="0"/>
              <a:t> heeft), is sowieso vrijgesteld van test en quarantaine na een </a:t>
            </a:r>
            <a:r>
              <a:rPr lang="nl-NL" dirty="0" err="1"/>
              <a:t>hoogrisicocontact</a:t>
            </a:r>
            <a:r>
              <a:rPr lang="nl-NL" dirty="0"/>
              <a:t>, zolang hij of zij geen symptomen heeft. </a:t>
            </a:r>
          </a:p>
          <a:p>
            <a:endParaRPr lang="en-GB" dirty="0"/>
          </a:p>
        </p:txBody>
      </p:sp>
      <p:sp>
        <p:nvSpPr>
          <p:cNvPr id="4" name="Espace réservé du numéro de diapositive 3">
            <a:extLst>
              <a:ext uri="{FF2B5EF4-FFF2-40B4-BE49-F238E27FC236}">
                <a16:creationId xmlns:a16="http://schemas.microsoft.com/office/drawing/2014/main" id="{9FEFA57E-9B60-463D-80C6-38CA07B723FF}"/>
              </a:ext>
            </a:extLst>
          </p:cNvPr>
          <p:cNvSpPr>
            <a:spLocks noGrp="1"/>
          </p:cNvSpPr>
          <p:nvPr>
            <p:ph type="sldNum" sz="quarter" idx="12"/>
          </p:nvPr>
        </p:nvSpPr>
        <p:spPr/>
        <p:txBody>
          <a:bodyPr/>
          <a:lstStyle/>
          <a:p>
            <a:fld id="{B227C8D7-4764-4DFB-8759-9BC6D9884A1E}" type="slidenum">
              <a:rPr lang="en-BE" smtClean="0"/>
              <a:t>2</a:t>
            </a:fld>
            <a:endParaRPr lang="en-BE"/>
          </a:p>
        </p:txBody>
      </p:sp>
      <p:sp>
        <p:nvSpPr>
          <p:cNvPr id="5" name="Sous-titre 4">
            <a:extLst>
              <a:ext uri="{FF2B5EF4-FFF2-40B4-BE49-F238E27FC236}">
                <a16:creationId xmlns:a16="http://schemas.microsoft.com/office/drawing/2014/main" id="{2750CCCB-6C29-4293-80BC-8A2A1E091EE0}"/>
              </a:ext>
            </a:extLst>
          </p:cNvPr>
          <p:cNvSpPr>
            <a:spLocks noGrp="1"/>
          </p:cNvSpPr>
          <p:nvPr>
            <p:ph type="subTitle" idx="13"/>
          </p:nvPr>
        </p:nvSpPr>
        <p:spPr/>
        <p:txBody>
          <a:bodyPr/>
          <a:lstStyle/>
          <a:p>
            <a:endParaRPr lang="en-GB"/>
          </a:p>
        </p:txBody>
      </p:sp>
    </p:spTree>
    <p:extLst>
      <p:ext uri="{BB962C8B-B14F-4D97-AF65-F5344CB8AC3E}">
        <p14:creationId xmlns:p14="http://schemas.microsoft.com/office/powerpoint/2010/main" val="347165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1942D-6B26-49E8-8C83-39E628F3D681}"/>
              </a:ext>
            </a:extLst>
          </p:cNvPr>
          <p:cNvSpPr>
            <a:spLocks noGrp="1"/>
          </p:cNvSpPr>
          <p:nvPr>
            <p:ph type="title"/>
          </p:nvPr>
        </p:nvSpPr>
        <p:spPr/>
        <p:txBody>
          <a:bodyPr/>
          <a:lstStyle/>
          <a:p>
            <a:r>
              <a:rPr lang="nl-BE" dirty="0"/>
              <a:t>Bon à </a:t>
            </a:r>
            <a:r>
              <a:rPr lang="nl-BE" dirty="0" err="1"/>
              <a:t>savoir</a:t>
            </a:r>
            <a:r>
              <a:rPr lang="nl-BE" dirty="0"/>
              <a:t>…</a:t>
            </a:r>
            <a:endParaRPr lang="en-GB" dirty="0"/>
          </a:p>
        </p:txBody>
      </p:sp>
      <p:sp>
        <p:nvSpPr>
          <p:cNvPr id="3" name="Espace réservé du contenu 2">
            <a:extLst>
              <a:ext uri="{FF2B5EF4-FFF2-40B4-BE49-F238E27FC236}">
                <a16:creationId xmlns:a16="http://schemas.microsoft.com/office/drawing/2014/main" id="{C84F0BD9-84A3-43CD-85DB-C430A9B51CFA}"/>
              </a:ext>
            </a:extLst>
          </p:cNvPr>
          <p:cNvSpPr>
            <a:spLocks noGrp="1"/>
          </p:cNvSpPr>
          <p:nvPr>
            <p:ph idx="1"/>
          </p:nvPr>
        </p:nvSpPr>
        <p:spPr/>
        <p:txBody>
          <a:bodyPr/>
          <a:lstStyle/>
          <a:p>
            <a:r>
              <a:rPr lang="fr-FR" dirty="0"/>
              <a:t>L'isolement et la quarantaine ne sont pas pareils. Vous devez être mis en </a:t>
            </a:r>
            <a:r>
              <a:rPr lang="fr-FR" b="1" dirty="0"/>
              <a:t>quarantaine</a:t>
            </a:r>
            <a:r>
              <a:rPr lang="fr-FR" dirty="0"/>
              <a:t> si vous êtes suspecté d'être porteur du coronavirus. Vous ne pourrez alors vous rendre à la pharmacie, chez le médecin ou au supermarché qu'avec un masque . Si vous êtes testé positif, vous devez être </a:t>
            </a:r>
            <a:r>
              <a:rPr lang="fr-FR" b="1" dirty="0"/>
              <a:t>isolé</a:t>
            </a:r>
            <a:r>
              <a:rPr lang="fr-FR" dirty="0"/>
              <a:t>. Alors vous ne pouvez pas sortir.  </a:t>
            </a:r>
          </a:p>
          <a:p>
            <a:pPr marL="0" indent="0">
              <a:buNone/>
            </a:pPr>
            <a:endParaRPr lang="nl-NL" dirty="0"/>
          </a:p>
          <a:p>
            <a:r>
              <a:rPr lang="fr-FR" dirty="0"/>
              <a:t>Si vous avez été testé positif il y a moins de 180 jours (et disposez donc d'un certificat de </a:t>
            </a:r>
            <a:r>
              <a:rPr lang="fr-FR" b="1" dirty="0"/>
              <a:t>guérison</a:t>
            </a:r>
            <a:r>
              <a:rPr lang="fr-FR" dirty="0"/>
              <a:t>), vous êtes exempté du test et de la quarantaine après un contact à haut risque, tant que vous ne présentez pas de symptômes. </a:t>
            </a:r>
            <a:endParaRPr lang="nl-NL" dirty="0"/>
          </a:p>
          <a:p>
            <a:endParaRPr lang="en-GB" dirty="0"/>
          </a:p>
        </p:txBody>
      </p:sp>
      <p:sp>
        <p:nvSpPr>
          <p:cNvPr id="4" name="Espace réservé du numéro de diapositive 3">
            <a:extLst>
              <a:ext uri="{FF2B5EF4-FFF2-40B4-BE49-F238E27FC236}">
                <a16:creationId xmlns:a16="http://schemas.microsoft.com/office/drawing/2014/main" id="{9FEFA57E-9B60-463D-80C6-38CA07B723FF}"/>
              </a:ext>
            </a:extLst>
          </p:cNvPr>
          <p:cNvSpPr>
            <a:spLocks noGrp="1"/>
          </p:cNvSpPr>
          <p:nvPr>
            <p:ph type="sldNum" sz="quarter" idx="12"/>
          </p:nvPr>
        </p:nvSpPr>
        <p:spPr/>
        <p:txBody>
          <a:bodyPr/>
          <a:lstStyle/>
          <a:p>
            <a:fld id="{B227C8D7-4764-4DFB-8759-9BC6D9884A1E}" type="slidenum">
              <a:rPr lang="en-BE" smtClean="0"/>
              <a:t>3</a:t>
            </a:fld>
            <a:endParaRPr lang="en-BE"/>
          </a:p>
        </p:txBody>
      </p:sp>
      <p:sp>
        <p:nvSpPr>
          <p:cNvPr id="5" name="Sous-titre 4">
            <a:extLst>
              <a:ext uri="{FF2B5EF4-FFF2-40B4-BE49-F238E27FC236}">
                <a16:creationId xmlns:a16="http://schemas.microsoft.com/office/drawing/2014/main" id="{2750CCCB-6C29-4293-80BC-8A2A1E091EE0}"/>
              </a:ext>
            </a:extLst>
          </p:cNvPr>
          <p:cNvSpPr>
            <a:spLocks noGrp="1"/>
          </p:cNvSpPr>
          <p:nvPr>
            <p:ph type="subTitle" idx="13"/>
          </p:nvPr>
        </p:nvSpPr>
        <p:spPr/>
        <p:txBody>
          <a:bodyPr/>
          <a:lstStyle/>
          <a:p>
            <a:endParaRPr lang="en-GB"/>
          </a:p>
        </p:txBody>
      </p:sp>
    </p:spTree>
    <p:extLst>
      <p:ext uri="{BB962C8B-B14F-4D97-AF65-F5344CB8AC3E}">
        <p14:creationId xmlns:p14="http://schemas.microsoft.com/office/powerpoint/2010/main" val="256507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41DC-B0EE-4880-BC49-0BE24ECBEB71}"/>
              </a:ext>
            </a:extLst>
          </p:cNvPr>
          <p:cNvSpPr>
            <a:spLocks noGrp="1"/>
          </p:cNvSpPr>
          <p:nvPr>
            <p:ph type="title"/>
          </p:nvPr>
        </p:nvSpPr>
        <p:spPr/>
        <p:txBody>
          <a:bodyPr/>
          <a:lstStyle/>
          <a:p>
            <a:r>
              <a:rPr lang="en-US" dirty="0" err="1"/>
              <a:t>Beslissingsboom</a:t>
            </a:r>
            <a:r>
              <a:rPr lang="en-US" dirty="0"/>
              <a:t> : </a:t>
            </a:r>
            <a:r>
              <a:rPr lang="en-US" dirty="0" err="1"/>
              <a:t>Hoogrisicocontact</a:t>
            </a:r>
            <a:endParaRPr lang="en-BE" dirty="0"/>
          </a:p>
        </p:txBody>
      </p:sp>
      <p:sp>
        <p:nvSpPr>
          <p:cNvPr id="5" name="Slide Number Placeholder 4">
            <a:extLst>
              <a:ext uri="{FF2B5EF4-FFF2-40B4-BE49-F238E27FC236}">
                <a16:creationId xmlns:a16="http://schemas.microsoft.com/office/drawing/2014/main" id="{BAD2DE25-3802-445C-A06A-D27096A06100}"/>
              </a:ext>
            </a:extLst>
          </p:cNvPr>
          <p:cNvSpPr>
            <a:spLocks noGrp="1"/>
          </p:cNvSpPr>
          <p:nvPr>
            <p:ph type="sldNum" sz="quarter" idx="12"/>
          </p:nvPr>
        </p:nvSpPr>
        <p:spPr/>
        <p:txBody>
          <a:bodyPr/>
          <a:lstStyle/>
          <a:p>
            <a:fld id="{B227C8D7-4764-4DFB-8759-9BC6D9884A1E}" type="slidenum">
              <a:rPr lang="en-BE" smtClean="0"/>
              <a:pPr/>
              <a:t>4</a:t>
            </a:fld>
            <a:endParaRPr lang="en-BE"/>
          </a:p>
        </p:txBody>
      </p:sp>
      <p:sp>
        <p:nvSpPr>
          <p:cNvPr id="4" name="Subtitle 3">
            <a:extLst>
              <a:ext uri="{FF2B5EF4-FFF2-40B4-BE49-F238E27FC236}">
                <a16:creationId xmlns:a16="http://schemas.microsoft.com/office/drawing/2014/main" id="{DE1680F8-5142-44F7-B400-7FB30806FB73}"/>
              </a:ext>
            </a:extLst>
          </p:cNvPr>
          <p:cNvSpPr>
            <a:spLocks noGrp="1"/>
          </p:cNvSpPr>
          <p:nvPr>
            <p:ph type="subTitle" idx="13"/>
          </p:nvPr>
        </p:nvSpPr>
        <p:spPr/>
        <p:txBody>
          <a:bodyPr/>
          <a:lstStyle/>
          <a:p>
            <a:endParaRPr lang="en-BE" dirty="0"/>
          </a:p>
        </p:txBody>
      </p:sp>
      <p:graphicFrame>
        <p:nvGraphicFramePr>
          <p:cNvPr id="6" name="Content Placeholder 3">
            <a:extLst>
              <a:ext uri="{FF2B5EF4-FFF2-40B4-BE49-F238E27FC236}">
                <a16:creationId xmlns:a16="http://schemas.microsoft.com/office/drawing/2014/main" id="{51C9F76A-B310-475D-9DD6-E0BF9C8C5D09}"/>
              </a:ext>
            </a:extLst>
          </p:cNvPr>
          <p:cNvGraphicFramePr>
            <a:graphicFrameLocks noGrp="1"/>
          </p:cNvGraphicFramePr>
          <p:nvPr>
            <p:ph idx="1"/>
            <p:extLst>
              <p:ext uri="{D42A27DB-BD31-4B8C-83A1-F6EECF244321}">
                <p14:modId xmlns:p14="http://schemas.microsoft.com/office/powerpoint/2010/main" val="2004014448"/>
              </p:ext>
            </p:extLst>
          </p:nvPr>
        </p:nvGraphicFramePr>
        <p:xfrm>
          <a:off x="763588" y="2160588"/>
          <a:ext cx="10666412" cy="359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01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41DC-B0EE-4880-BC49-0BE24ECBEB71}"/>
              </a:ext>
            </a:extLst>
          </p:cNvPr>
          <p:cNvSpPr>
            <a:spLocks noGrp="1"/>
          </p:cNvSpPr>
          <p:nvPr>
            <p:ph type="title"/>
          </p:nvPr>
        </p:nvSpPr>
        <p:spPr/>
        <p:txBody>
          <a:bodyPr/>
          <a:lstStyle/>
          <a:p>
            <a:r>
              <a:rPr lang="en-US" dirty="0" err="1"/>
              <a:t>Arbre</a:t>
            </a:r>
            <a:r>
              <a:rPr lang="en-US" dirty="0"/>
              <a:t> de </a:t>
            </a:r>
            <a:r>
              <a:rPr lang="en-US" dirty="0" err="1"/>
              <a:t>décision</a:t>
            </a:r>
            <a:r>
              <a:rPr lang="en-US" dirty="0"/>
              <a:t> : Contact à haut </a:t>
            </a:r>
            <a:r>
              <a:rPr lang="en-US" dirty="0" err="1"/>
              <a:t>risque</a:t>
            </a:r>
            <a:endParaRPr lang="en-BE" dirty="0"/>
          </a:p>
        </p:txBody>
      </p:sp>
      <p:sp>
        <p:nvSpPr>
          <p:cNvPr id="5" name="Slide Number Placeholder 4">
            <a:extLst>
              <a:ext uri="{FF2B5EF4-FFF2-40B4-BE49-F238E27FC236}">
                <a16:creationId xmlns:a16="http://schemas.microsoft.com/office/drawing/2014/main" id="{BAD2DE25-3802-445C-A06A-D27096A06100}"/>
              </a:ext>
            </a:extLst>
          </p:cNvPr>
          <p:cNvSpPr>
            <a:spLocks noGrp="1"/>
          </p:cNvSpPr>
          <p:nvPr>
            <p:ph type="sldNum" sz="quarter" idx="12"/>
          </p:nvPr>
        </p:nvSpPr>
        <p:spPr/>
        <p:txBody>
          <a:bodyPr/>
          <a:lstStyle/>
          <a:p>
            <a:fld id="{B227C8D7-4764-4DFB-8759-9BC6D9884A1E}" type="slidenum">
              <a:rPr lang="en-BE" smtClean="0"/>
              <a:pPr/>
              <a:t>5</a:t>
            </a:fld>
            <a:endParaRPr lang="en-BE"/>
          </a:p>
        </p:txBody>
      </p:sp>
      <p:sp>
        <p:nvSpPr>
          <p:cNvPr id="4" name="Subtitle 3">
            <a:extLst>
              <a:ext uri="{FF2B5EF4-FFF2-40B4-BE49-F238E27FC236}">
                <a16:creationId xmlns:a16="http://schemas.microsoft.com/office/drawing/2014/main" id="{DE1680F8-5142-44F7-B400-7FB30806FB73}"/>
              </a:ext>
            </a:extLst>
          </p:cNvPr>
          <p:cNvSpPr>
            <a:spLocks noGrp="1"/>
          </p:cNvSpPr>
          <p:nvPr>
            <p:ph type="subTitle" idx="13"/>
          </p:nvPr>
        </p:nvSpPr>
        <p:spPr/>
        <p:txBody>
          <a:bodyPr/>
          <a:lstStyle/>
          <a:p>
            <a:endParaRPr lang="en-BE" dirty="0"/>
          </a:p>
        </p:txBody>
      </p:sp>
      <p:graphicFrame>
        <p:nvGraphicFramePr>
          <p:cNvPr id="6" name="Content Placeholder 3">
            <a:extLst>
              <a:ext uri="{FF2B5EF4-FFF2-40B4-BE49-F238E27FC236}">
                <a16:creationId xmlns:a16="http://schemas.microsoft.com/office/drawing/2014/main" id="{51C9F76A-B310-475D-9DD6-E0BF9C8C5D09}"/>
              </a:ext>
            </a:extLst>
          </p:cNvPr>
          <p:cNvGraphicFramePr>
            <a:graphicFrameLocks noGrp="1"/>
          </p:cNvGraphicFramePr>
          <p:nvPr>
            <p:ph idx="1"/>
            <p:extLst>
              <p:ext uri="{D42A27DB-BD31-4B8C-83A1-F6EECF244321}">
                <p14:modId xmlns:p14="http://schemas.microsoft.com/office/powerpoint/2010/main" val="1153177886"/>
              </p:ext>
            </p:extLst>
          </p:nvPr>
        </p:nvGraphicFramePr>
        <p:xfrm>
          <a:off x="763588" y="2160588"/>
          <a:ext cx="10666412" cy="359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83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41DC-B0EE-4880-BC49-0BE24ECBEB71}"/>
              </a:ext>
            </a:extLst>
          </p:cNvPr>
          <p:cNvSpPr>
            <a:spLocks noGrp="1"/>
          </p:cNvSpPr>
          <p:nvPr>
            <p:ph type="title"/>
          </p:nvPr>
        </p:nvSpPr>
        <p:spPr/>
        <p:txBody>
          <a:bodyPr/>
          <a:lstStyle/>
          <a:p>
            <a:r>
              <a:rPr lang="en-US" dirty="0" err="1"/>
              <a:t>Beslissingsboom</a:t>
            </a:r>
            <a:r>
              <a:rPr lang="en-US" dirty="0"/>
              <a:t> : </a:t>
            </a:r>
            <a:r>
              <a:rPr lang="en-US" dirty="0" err="1"/>
              <a:t>Positieve</a:t>
            </a:r>
            <a:r>
              <a:rPr lang="en-US" dirty="0"/>
              <a:t> </a:t>
            </a:r>
            <a:r>
              <a:rPr lang="en-US" dirty="0" err="1"/>
              <a:t>zelftest</a:t>
            </a:r>
            <a:endParaRPr lang="en-BE" dirty="0"/>
          </a:p>
        </p:txBody>
      </p:sp>
      <p:sp>
        <p:nvSpPr>
          <p:cNvPr id="5" name="Slide Number Placeholder 4">
            <a:extLst>
              <a:ext uri="{FF2B5EF4-FFF2-40B4-BE49-F238E27FC236}">
                <a16:creationId xmlns:a16="http://schemas.microsoft.com/office/drawing/2014/main" id="{BAD2DE25-3802-445C-A06A-D27096A06100}"/>
              </a:ext>
            </a:extLst>
          </p:cNvPr>
          <p:cNvSpPr>
            <a:spLocks noGrp="1"/>
          </p:cNvSpPr>
          <p:nvPr>
            <p:ph type="sldNum" sz="quarter" idx="12"/>
          </p:nvPr>
        </p:nvSpPr>
        <p:spPr/>
        <p:txBody>
          <a:bodyPr/>
          <a:lstStyle/>
          <a:p>
            <a:fld id="{B227C8D7-4764-4DFB-8759-9BC6D9884A1E}" type="slidenum">
              <a:rPr lang="en-BE" smtClean="0"/>
              <a:pPr/>
              <a:t>6</a:t>
            </a:fld>
            <a:endParaRPr lang="en-BE"/>
          </a:p>
        </p:txBody>
      </p:sp>
      <p:sp>
        <p:nvSpPr>
          <p:cNvPr id="4" name="Subtitle 3">
            <a:extLst>
              <a:ext uri="{FF2B5EF4-FFF2-40B4-BE49-F238E27FC236}">
                <a16:creationId xmlns:a16="http://schemas.microsoft.com/office/drawing/2014/main" id="{DE1680F8-5142-44F7-B400-7FB30806FB73}"/>
              </a:ext>
            </a:extLst>
          </p:cNvPr>
          <p:cNvSpPr>
            <a:spLocks noGrp="1"/>
          </p:cNvSpPr>
          <p:nvPr>
            <p:ph type="subTitle" idx="13"/>
          </p:nvPr>
        </p:nvSpPr>
        <p:spPr/>
        <p:txBody>
          <a:bodyPr/>
          <a:lstStyle/>
          <a:p>
            <a:endParaRPr lang="en-BE" dirty="0"/>
          </a:p>
        </p:txBody>
      </p:sp>
      <p:graphicFrame>
        <p:nvGraphicFramePr>
          <p:cNvPr id="9" name="Content Placeholder 3">
            <a:extLst>
              <a:ext uri="{FF2B5EF4-FFF2-40B4-BE49-F238E27FC236}">
                <a16:creationId xmlns:a16="http://schemas.microsoft.com/office/drawing/2014/main" id="{F9FFC609-675A-42CF-B2D1-37C3BC752725}"/>
              </a:ext>
            </a:extLst>
          </p:cNvPr>
          <p:cNvGraphicFramePr>
            <a:graphicFrameLocks noGrp="1"/>
          </p:cNvGraphicFramePr>
          <p:nvPr>
            <p:ph idx="1"/>
            <p:extLst>
              <p:ext uri="{D42A27DB-BD31-4B8C-83A1-F6EECF244321}">
                <p14:modId xmlns:p14="http://schemas.microsoft.com/office/powerpoint/2010/main" val="1463170842"/>
              </p:ext>
            </p:extLst>
          </p:nvPr>
        </p:nvGraphicFramePr>
        <p:xfrm>
          <a:off x="763588" y="2160588"/>
          <a:ext cx="10666412" cy="359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77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41DC-B0EE-4880-BC49-0BE24ECBEB71}"/>
              </a:ext>
            </a:extLst>
          </p:cNvPr>
          <p:cNvSpPr>
            <a:spLocks noGrp="1"/>
          </p:cNvSpPr>
          <p:nvPr>
            <p:ph type="title"/>
          </p:nvPr>
        </p:nvSpPr>
        <p:spPr/>
        <p:txBody>
          <a:bodyPr/>
          <a:lstStyle/>
          <a:p>
            <a:r>
              <a:rPr lang="fr-FR" dirty="0"/>
              <a:t>Arbre de décision : Autotest positif</a:t>
            </a:r>
            <a:endParaRPr lang="en-BE" dirty="0"/>
          </a:p>
        </p:txBody>
      </p:sp>
      <p:sp>
        <p:nvSpPr>
          <p:cNvPr id="5" name="Slide Number Placeholder 4">
            <a:extLst>
              <a:ext uri="{FF2B5EF4-FFF2-40B4-BE49-F238E27FC236}">
                <a16:creationId xmlns:a16="http://schemas.microsoft.com/office/drawing/2014/main" id="{BAD2DE25-3802-445C-A06A-D27096A06100}"/>
              </a:ext>
            </a:extLst>
          </p:cNvPr>
          <p:cNvSpPr>
            <a:spLocks noGrp="1"/>
          </p:cNvSpPr>
          <p:nvPr>
            <p:ph type="sldNum" sz="quarter" idx="12"/>
          </p:nvPr>
        </p:nvSpPr>
        <p:spPr/>
        <p:txBody>
          <a:bodyPr/>
          <a:lstStyle/>
          <a:p>
            <a:fld id="{B227C8D7-4764-4DFB-8759-9BC6D9884A1E}" type="slidenum">
              <a:rPr lang="en-BE" smtClean="0"/>
              <a:pPr/>
              <a:t>7</a:t>
            </a:fld>
            <a:endParaRPr lang="en-BE"/>
          </a:p>
        </p:txBody>
      </p:sp>
      <p:sp>
        <p:nvSpPr>
          <p:cNvPr id="4" name="Subtitle 3">
            <a:extLst>
              <a:ext uri="{FF2B5EF4-FFF2-40B4-BE49-F238E27FC236}">
                <a16:creationId xmlns:a16="http://schemas.microsoft.com/office/drawing/2014/main" id="{DE1680F8-5142-44F7-B400-7FB30806FB73}"/>
              </a:ext>
            </a:extLst>
          </p:cNvPr>
          <p:cNvSpPr>
            <a:spLocks noGrp="1"/>
          </p:cNvSpPr>
          <p:nvPr>
            <p:ph type="subTitle" idx="13"/>
          </p:nvPr>
        </p:nvSpPr>
        <p:spPr/>
        <p:txBody>
          <a:bodyPr/>
          <a:lstStyle/>
          <a:p>
            <a:endParaRPr lang="en-BE" dirty="0"/>
          </a:p>
        </p:txBody>
      </p:sp>
      <p:graphicFrame>
        <p:nvGraphicFramePr>
          <p:cNvPr id="9" name="Content Placeholder 3">
            <a:extLst>
              <a:ext uri="{FF2B5EF4-FFF2-40B4-BE49-F238E27FC236}">
                <a16:creationId xmlns:a16="http://schemas.microsoft.com/office/drawing/2014/main" id="{F9FFC609-675A-42CF-B2D1-37C3BC752725}"/>
              </a:ext>
            </a:extLst>
          </p:cNvPr>
          <p:cNvGraphicFramePr>
            <a:graphicFrameLocks noGrp="1"/>
          </p:cNvGraphicFramePr>
          <p:nvPr>
            <p:ph idx="1"/>
            <p:extLst>
              <p:ext uri="{D42A27DB-BD31-4B8C-83A1-F6EECF244321}">
                <p14:modId xmlns:p14="http://schemas.microsoft.com/office/powerpoint/2010/main" val="723935132"/>
              </p:ext>
            </p:extLst>
          </p:nvPr>
        </p:nvGraphicFramePr>
        <p:xfrm>
          <a:off x="763588" y="2160588"/>
          <a:ext cx="10666412" cy="359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51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41DC-B0EE-4880-BC49-0BE24ECBEB71}"/>
              </a:ext>
            </a:extLst>
          </p:cNvPr>
          <p:cNvSpPr>
            <a:spLocks noGrp="1"/>
          </p:cNvSpPr>
          <p:nvPr>
            <p:ph type="title"/>
          </p:nvPr>
        </p:nvSpPr>
        <p:spPr/>
        <p:txBody>
          <a:bodyPr/>
          <a:lstStyle/>
          <a:p>
            <a:r>
              <a:rPr lang="en-US" dirty="0" err="1"/>
              <a:t>Beslissingsboom</a:t>
            </a:r>
            <a:r>
              <a:rPr lang="en-US" dirty="0"/>
              <a:t> : </a:t>
            </a:r>
            <a:r>
              <a:rPr lang="en-US" dirty="0" err="1"/>
              <a:t>Ik</a:t>
            </a:r>
            <a:r>
              <a:rPr lang="en-US" dirty="0"/>
              <a:t> </a:t>
            </a:r>
            <a:r>
              <a:rPr lang="en-US" dirty="0" err="1"/>
              <a:t>heb</a:t>
            </a:r>
            <a:r>
              <a:rPr lang="en-US" dirty="0"/>
              <a:t> </a:t>
            </a:r>
            <a:r>
              <a:rPr lang="en-US" dirty="0" err="1"/>
              <a:t>symptomen</a:t>
            </a:r>
            <a:endParaRPr lang="en-BE" dirty="0"/>
          </a:p>
        </p:txBody>
      </p:sp>
      <p:sp>
        <p:nvSpPr>
          <p:cNvPr id="5" name="Slide Number Placeholder 4">
            <a:extLst>
              <a:ext uri="{FF2B5EF4-FFF2-40B4-BE49-F238E27FC236}">
                <a16:creationId xmlns:a16="http://schemas.microsoft.com/office/drawing/2014/main" id="{BAD2DE25-3802-445C-A06A-D27096A06100}"/>
              </a:ext>
            </a:extLst>
          </p:cNvPr>
          <p:cNvSpPr>
            <a:spLocks noGrp="1"/>
          </p:cNvSpPr>
          <p:nvPr>
            <p:ph type="sldNum" sz="quarter" idx="12"/>
          </p:nvPr>
        </p:nvSpPr>
        <p:spPr/>
        <p:txBody>
          <a:bodyPr/>
          <a:lstStyle/>
          <a:p>
            <a:fld id="{B227C8D7-4764-4DFB-8759-9BC6D9884A1E}" type="slidenum">
              <a:rPr lang="en-BE" smtClean="0"/>
              <a:pPr/>
              <a:t>8</a:t>
            </a:fld>
            <a:endParaRPr lang="en-BE"/>
          </a:p>
        </p:txBody>
      </p:sp>
      <p:sp>
        <p:nvSpPr>
          <p:cNvPr id="4" name="Subtitle 3">
            <a:extLst>
              <a:ext uri="{FF2B5EF4-FFF2-40B4-BE49-F238E27FC236}">
                <a16:creationId xmlns:a16="http://schemas.microsoft.com/office/drawing/2014/main" id="{DE1680F8-5142-44F7-B400-7FB30806FB73}"/>
              </a:ext>
            </a:extLst>
          </p:cNvPr>
          <p:cNvSpPr>
            <a:spLocks noGrp="1"/>
          </p:cNvSpPr>
          <p:nvPr>
            <p:ph type="subTitle" idx="13"/>
          </p:nvPr>
        </p:nvSpPr>
        <p:spPr/>
        <p:txBody>
          <a:bodyPr/>
          <a:lstStyle/>
          <a:p>
            <a:endParaRPr lang="en-BE" dirty="0"/>
          </a:p>
        </p:txBody>
      </p:sp>
      <p:graphicFrame>
        <p:nvGraphicFramePr>
          <p:cNvPr id="9" name="Content Placeholder 3">
            <a:extLst>
              <a:ext uri="{FF2B5EF4-FFF2-40B4-BE49-F238E27FC236}">
                <a16:creationId xmlns:a16="http://schemas.microsoft.com/office/drawing/2014/main" id="{F9FFC609-675A-42CF-B2D1-37C3BC752725}"/>
              </a:ext>
            </a:extLst>
          </p:cNvPr>
          <p:cNvGraphicFramePr>
            <a:graphicFrameLocks noGrp="1"/>
          </p:cNvGraphicFramePr>
          <p:nvPr>
            <p:ph idx="1"/>
            <p:extLst>
              <p:ext uri="{D42A27DB-BD31-4B8C-83A1-F6EECF244321}">
                <p14:modId xmlns:p14="http://schemas.microsoft.com/office/powerpoint/2010/main" val="3657221140"/>
              </p:ext>
            </p:extLst>
          </p:nvPr>
        </p:nvGraphicFramePr>
        <p:xfrm>
          <a:off x="763588" y="2160588"/>
          <a:ext cx="10666412" cy="359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31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41DC-B0EE-4880-BC49-0BE24ECBEB71}"/>
              </a:ext>
            </a:extLst>
          </p:cNvPr>
          <p:cNvSpPr>
            <a:spLocks noGrp="1"/>
          </p:cNvSpPr>
          <p:nvPr>
            <p:ph type="title"/>
          </p:nvPr>
        </p:nvSpPr>
        <p:spPr/>
        <p:txBody>
          <a:bodyPr/>
          <a:lstStyle/>
          <a:p>
            <a:r>
              <a:rPr lang="fr-FR" dirty="0"/>
              <a:t>Arbre de décision : j’ai des symptômes</a:t>
            </a:r>
            <a:endParaRPr lang="en-BE" dirty="0"/>
          </a:p>
        </p:txBody>
      </p:sp>
      <p:sp>
        <p:nvSpPr>
          <p:cNvPr id="5" name="Slide Number Placeholder 4">
            <a:extLst>
              <a:ext uri="{FF2B5EF4-FFF2-40B4-BE49-F238E27FC236}">
                <a16:creationId xmlns:a16="http://schemas.microsoft.com/office/drawing/2014/main" id="{BAD2DE25-3802-445C-A06A-D27096A06100}"/>
              </a:ext>
            </a:extLst>
          </p:cNvPr>
          <p:cNvSpPr>
            <a:spLocks noGrp="1"/>
          </p:cNvSpPr>
          <p:nvPr>
            <p:ph type="sldNum" sz="quarter" idx="12"/>
          </p:nvPr>
        </p:nvSpPr>
        <p:spPr/>
        <p:txBody>
          <a:bodyPr/>
          <a:lstStyle/>
          <a:p>
            <a:fld id="{B227C8D7-4764-4DFB-8759-9BC6D9884A1E}" type="slidenum">
              <a:rPr lang="en-BE" smtClean="0"/>
              <a:pPr/>
              <a:t>9</a:t>
            </a:fld>
            <a:endParaRPr lang="en-BE"/>
          </a:p>
        </p:txBody>
      </p:sp>
      <p:sp>
        <p:nvSpPr>
          <p:cNvPr id="4" name="Subtitle 3">
            <a:extLst>
              <a:ext uri="{FF2B5EF4-FFF2-40B4-BE49-F238E27FC236}">
                <a16:creationId xmlns:a16="http://schemas.microsoft.com/office/drawing/2014/main" id="{DE1680F8-5142-44F7-B400-7FB30806FB73}"/>
              </a:ext>
            </a:extLst>
          </p:cNvPr>
          <p:cNvSpPr>
            <a:spLocks noGrp="1"/>
          </p:cNvSpPr>
          <p:nvPr>
            <p:ph type="subTitle" idx="13"/>
          </p:nvPr>
        </p:nvSpPr>
        <p:spPr/>
        <p:txBody>
          <a:bodyPr/>
          <a:lstStyle/>
          <a:p>
            <a:endParaRPr lang="en-BE" dirty="0"/>
          </a:p>
        </p:txBody>
      </p:sp>
      <p:graphicFrame>
        <p:nvGraphicFramePr>
          <p:cNvPr id="9" name="Content Placeholder 3">
            <a:extLst>
              <a:ext uri="{FF2B5EF4-FFF2-40B4-BE49-F238E27FC236}">
                <a16:creationId xmlns:a16="http://schemas.microsoft.com/office/drawing/2014/main" id="{F9FFC609-675A-42CF-B2D1-37C3BC752725}"/>
              </a:ext>
            </a:extLst>
          </p:cNvPr>
          <p:cNvGraphicFramePr>
            <a:graphicFrameLocks noGrp="1"/>
          </p:cNvGraphicFramePr>
          <p:nvPr>
            <p:ph idx="1"/>
            <p:extLst>
              <p:ext uri="{D42A27DB-BD31-4B8C-83A1-F6EECF244321}">
                <p14:modId xmlns:p14="http://schemas.microsoft.com/office/powerpoint/2010/main" val="459270535"/>
              </p:ext>
            </p:extLst>
          </p:nvPr>
        </p:nvGraphicFramePr>
        <p:xfrm>
          <a:off x="763588" y="2160588"/>
          <a:ext cx="10666412" cy="359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3266911"/>
      </p:ext>
    </p:extLst>
  </p:cSld>
  <p:clrMapOvr>
    <a:masterClrMapping/>
  </p:clrMapOvr>
</p:sld>
</file>

<file path=ppt/theme/theme1.xml><?xml version="1.0" encoding="utf-8"?>
<a:theme xmlns:a="http://schemas.openxmlformats.org/drawingml/2006/main" name="DENUO">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C9D64820-BC78-476D-8306-1295F2EFAA42}"/>
    </a:ext>
  </a:extLst>
</a:theme>
</file>

<file path=ppt/theme/theme10.xml><?xml version="1.0" encoding="utf-8"?>
<a:theme xmlns:a="http://schemas.openxmlformats.org/drawingml/2006/main" name="5_DENUO">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BFF49BC9-EF80-491C-9FA9-C229069F9B16}"/>
    </a:ext>
  </a:extLst>
</a:theme>
</file>

<file path=ppt/theme/theme11.xml><?xml version="1.0" encoding="utf-8"?>
<a:theme xmlns:a="http://schemas.openxmlformats.org/drawingml/2006/main" name="6_DENUO">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3555995B-964D-4E83-9745-0E220AA99605}"/>
    </a:ext>
  </a:extLst>
</a:theme>
</file>

<file path=ppt/theme/theme12.xml><?xml version="1.0" encoding="utf-8"?>
<a:theme xmlns:a="http://schemas.openxmlformats.org/drawingml/2006/main" name="QUOTES">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BAF8C29A-943E-4AAC-B26C-408A745EF4EC}"/>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NUO">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837B322D-983D-4DF5-8378-738F3193705A}"/>
    </a:ext>
  </a:extLst>
</a:theme>
</file>

<file path=ppt/theme/theme3.xml><?xml version="1.0" encoding="utf-8"?>
<a:theme xmlns:a="http://schemas.openxmlformats.org/drawingml/2006/main" name="Chart &amp; Table slide">
  <a:themeElements>
    <a:clrScheme name="Denuo charts">
      <a:dk1>
        <a:srgbClr val="646464"/>
      </a:dk1>
      <a:lt1>
        <a:srgbClr val="FFFFFF"/>
      </a:lt1>
      <a:dk2>
        <a:srgbClr val="411A6F"/>
      </a:dk2>
      <a:lt2>
        <a:srgbClr val="FFFFFF"/>
      </a:lt2>
      <a:accent1>
        <a:srgbClr val="411A6F"/>
      </a:accent1>
      <a:accent2>
        <a:srgbClr val="58C1F0"/>
      </a:accent2>
      <a:accent3>
        <a:srgbClr val="646464"/>
      </a:accent3>
      <a:accent4>
        <a:srgbClr val="AFAFAF"/>
      </a:accent4>
      <a:accent5>
        <a:srgbClr val="52BD8A"/>
      </a:accent5>
      <a:accent6>
        <a:srgbClr val="1B7E75"/>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39FD57F9-D123-47B7-9367-5E84ECD87884}"/>
    </a:ext>
  </a:extLst>
</a:theme>
</file>

<file path=ppt/theme/theme4.xml><?xml version="1.0" encoding="utf-8"?>
<a:theme xmlns:a="http://schemas.openxmlformats.org/drawingml/2006/main" name="CHAPTERS inverted">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2932088B-8A37-4B80-898B-6EEC640BAA92}"/>
    </a:ext>
  </a:extLst>
</a:theme>
</file>

<file path=ppt/theme/theme5.xml><?xml version="1.0" encoding="utf-8"?>
<a:theme xmlns:a="http://schemas.openxmlformats.org/drawingml/2006/main" name="2_DENUO">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B0349E3C-C89E-4C37-9A2B-58EA3FBA4CA9}"/>
    </a:ext>
  </a:extLst>
</a:theme>
</file>

<file path=ppt/theme/theme6.xml><?xml version="1.0" encoding="utf-8"?>
<a:theme xmlns:a="http://schemas.openxmlformats.org/drawingml/2006/main" name="3_DENUO">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2716074F-F821-4096-8477-72A1D6582D1F}"/>
    </a:ext>
  </a:extLst>
</a:theme>
</file>

<file path=ppt/theme/theme7.xml><?xml version="1.0" encoding="utf-8"?>
<a:theme xmlns:a="http://schemas.openxmlformats.org/drawingml/2006/main" name="CHAPTERS white">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5154288B-A27E-4DBA-8F65-3E35AB96F0B4}"/>
    </a:ext>
  </a:extLst>
</a:theme>
</file>

<file path=ppt/theme/theme8.xml><?xml version="1.0" encoding="utf-8"?>
<a:theme xmlns:a="http://schemas.openxmlformats.org/drawingml/2006/main" name="CHAPTERS graphical">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5ED22243-D812-4C85-B622-F756323E170E}"/>
    </a:ext>
  </a:extLst>
</a:theme>
</file>

<file path=ppt/theme/theme9.xml><?xml version="1.0" encoding="utf-8"?>
<a:theme xmlns:a="http://schemas.openxmlformats.org/drawingml/2006/main" name="4_DENUO">
  <a:themeElements>
    <a:clrScheme name="Denuo">
      <a:dk1>
        <a:srgbClr val="646464"/>
      </a:dk1>
      <a:lt1>
        <a:srgbClr val="58C1F0"/>
      </a:lt1>
      <a:dk2>
        <a:srgbClr val="411A6F"/>
      </a:dk2>
      <a:lt2>
        <a:srgbClr val="FFFFFF"/>
      </a:lt2>
      <a:accent1>
        <a:srgbClr val="52BD8A"/>
      </a:accent1>
      <a:accent2>
        <a:srgbClr val="1B7E75"/>
      </a:accent2>
      <a:accent3>
        <a:srgbClr val="621B87"/>
      </a:accent3>
      <a:accent4>
        <a:srgbClr val="890085"/>
      </a:accent4>
      <a:accent5>
        <a:srgbClr val="AFAFAF"/>
      </a:accent5>
      <a:accent6>
        <a:srgbClr val="646464"/>
      </a:accent6>
      <a:hlink>
        <a:srgbClr val="58C1F0"/>
      </a:hlink>
      <a:folHlink>
        <a:srgbClr val="411A6F"/>
      </a:folHlink>
    </a:clrScheme>
    <a:fontScheme name="Lucid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76C561-76AD-408F-A527-0FDCC7739156}" vid="{3AF48656-F6DA-4D12-8CF2-F7F0D9730045}"/>
    </a:ext>
  </a:extLst>
</a:theme>
</file>

<file path=docProps/app.xml><?xml version="1.0" encoding="utf-8"?>
<Properties xmlns="http://schemas.openxmlformats.org/officeDocument/2006/extended-properties" xmlns:vt="http://schemas.openxmlformats.org/officeDocument/2006/docPropsVTypes">
  <Template>PowerPoint</Template>
  <TotalTime>41</TotalTime>
  <Words>515</Words>
  <Application>Microsoft Office PowerPoint</Application>
  <PresentationFormat>Grand écran</PresentationFormat>
  <Paragraphs>68</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12</vt:i4>
      </vt:variant>
      <vt:variant>
        <vt:lpstr>Titres des diapositives</vt:lpstr>
      </vt:variant>
      <vt:variant>
        <vt:i4>10</vt:i4>
      </vt:variant>
    </vt:vector>
  </HeadingPairs>
  <TitlesOfParts>
    <vt:vector size="27" baseType="lpstr">
      <vt:lpstr>Arial</vt:lpstr>
      <vt:lpstr>Calibri</vt:lpstr>
      <vt:lpstr>Garamond</vt:lpstr>
      <vt:lpstr>Lucida Sans</vt:lpstr>
      <vt:lpstr>Lucida Sans (Corps)</vt:lpstr>
      <vt:lpstr>DENUO</vt:lpstr>
      <vt:lpstr>1_DENUO</vt:lpstr>
      <vt:lpstr>Chart &amp; Table slide</vt:lpstr>
      <vt:lpstr>CHAPTERS inverted</vt:lpstr>
      <vt:lpstr>2_DENUO</vt:lpstr>
      <vt:lpstr>3_DENUO</vt:lpstr>
      <vt:lpstr>CHAPTERS white</vt:lpstr>
      <vt:lpstr>CHAPTERS graphical</vt:lpstr>
      <vt:lpstr>4_DENUO</vt:lpstr>
      <vt:lpstr>5_DENUO</vt:lpstr>
      <vt:lpstr>6_DENUO</vt:lpstr>
      <vt:lpstr>QUOTES</vt:lpstr>
      <vt:lpstr>Covid : Test- en quarantainebeleid   Covid : Politique de test et de la quarantaine</vt:lpstr>
      <vt:lpstr>Goed om weten…</vt:lpstr>
      <vt:lpstr>Bon à savoir…</vt:lpstr>
      <vt:lpstr>Beslissingsboom : Hoogrisicocontact</vt:lpstr>
      <vt:lpstr>Arbre de décision : Contact à haut risque</vt:lpstr>
      <vt:lpstr>Beslissingsboom : Positieve zelftest</vt:lpstr>
      <vt:lpstr>Arbre de décision : Autotest positif</vt:lpstr>
      <vt:lpstr>Beslissingsboom : Ik heb symptomen</vt:lpstr>
      <vt:lpstr>Arbre de décision : j’ai des symptômes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Raphaelle Pollet</dc:creator>
  <cp:lastModifiedBy>Raphaelle Pollet</cp:lastModifiedBy>
  <cp:revision>5</cp:revision>
  <dcterms:created xsi:type="dcterms:W3CDTF">2022-01-10T08:20:14Z</dcterms:created>
  <dcterms:modified xsi:type="dcterms:W3CDTF">2022-01-10T09:01:36Z</dcterms:modified>
</cp:coreProperties>
</file>